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60" r:id="rId4"/>
    <p:sldId id="257" r:id="rId5"/>
    <p:sldId id="259" r:id="rId6"/>
    <p:sldId id="261" r:id="rId7"/>
    <p:sldId id="262" r:id="rId8"/>
    <p:sldId id="263" r:id="rId9"/>
    <p:sldId id="264" r:id="rId10"/>
    <p:sldId id="265" r:id="rId11"/>
    <p:sldId id="301" r:id="rId12"/>
    <p:sldId id="269" r:id="rId13"/>
    <p:sldId id="273" r:id="rId14"/>
    <p:sldId id="274" r:id="rId15"/>
    <p:sldId id="275" r:id="rId16"/>
    <p:sldId id="276" r:id="rId17"/>
    <p:sldId id="291" r:id="rId18"/>
    <p:sldId id="292" r:id="rId19"/>
    <p:sldId id="293" r:id="rId20"/>
    <p:sldId id="300" r:id="rId21"/>
    <p:sldId id="299" r:id="rId22"/>
    <p:sldId id="278" r:id="rId23"/>
    <p:sldId id="279" r:id="rId24"/>
    <p:sldId id="285" r:id="rId25"/>
    <p:sldId id="286" r:id="rId26"/>
    <p:sldId id="287" r:id="rId27"/>
    <p:sldId id="288" r:id="rId28"/>
    <p:sldId id="289" r:id="rId29"/>
    <p:sldId id="290" r:id="rId30"/>
    <p:sldId id="294" r:id="rId31"/>
    <p:sldId id="295" r:id="rId32"/>
    <p:sldId id="296" r:id="rId33"/>
    <p:sldId id="297" r:id="rId34"/>
    <p:sldId id="298" r:id="rId3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23C489-1325-4726-9A56-67D7C971D7F9}" type="doc">
      <dgm:prSet loTypeId="urn:microsoft.com/office/officeart/2005/8/layout/pyramid2" loCatId="list" qsTypeId="urn:microsoft.com/office/officeart/2005/8/quickstyle/simple1" qsCatId="simple" csTypeId="urn:microsoft.com/office/officeart/2005/8/colors/accent1_2" csCatId="accent1" phldr="1"/>
      <dgm:spPr/>
    </dgm:pt>
    <dgm:pt modelId="{97C31888-3FFB-4D84-A67C-0222ED9754AE}">
      <dgm:prSet phldrT="[Testo]"/>
      <dgm:spPr/>
      <dgm:t>
        <a:bodyPr/>
        <a:lstStyle/>
        <a:p>
          <a:r>
            <a:rPr lang="it-IT" dirty="0" smtClean="0"/>
            <a:t>Profilo dello studente</a:t>
          </a:r>
          <a:endParaRPr lang="it-IT" dirty="0"/>
        </a:p>
      </dgm:t>
    </dgm:pt>
    <dgm:pt modelId="{716D13F7-7DEF-4ACD-AA61-25DA92E68A4D}" type="parTrans" cxnId="{572865EA-7811-4684-B8E2-A2AD1E155E5E}">
      <dgm:prSet/>
      <dgm:spPr/>
      <dgm:t>
        <a:bodyPr/>
        <a:lstStyle/>
        <a:p>
          <a:endParaRPr lang="it-IT"/>
        </a:p>
      </dgm:t>
    </dgm:pt>
    <dgm:pt modelId="{CE89A961-C8E5-4849-9B13-F33F954B7416}" type="sibTrans" cxnId="{572865EA-7811-4684-B8E2-A2AD1E155E5E}">
      <dgm:prSet/>
      <dgm:spPr/>
      <dgm:t>
        <a:bodyPr/>
        <a:lstStyle/>
        <a:p>
          <a:endParaRPr lang="it-IT"/>
        </a:p>
      </dgm:t>
    </dgm:pt>
    <dgm:pt modelId="{12B934DA-021B-48E2-B5C9-D3E1F7E24BF6}">
      <dgm:prSet phldrT="[Testo]"/>
      <dgm:spPr/>
      <dgm:t>
        <a:bodyPr/>
        <a:lstStyle/>
        <a:p>
          <a:r>
            <a:rPr lang="it-IT" dirty="0" smtClean="0"/>
            <a:t>Traguardi per lo sviluppo delle competenze</a:t>
          </a:r>
          <a:endParaRPr lang="it-IT" dirty="0"/>
        </a:p>
      </dgm:t>
    </dgm:pt>
    <dgm:pt modelId="{B3E60CE5-E104-4D3C-A4C1-FE8D3A708DA5}" type="parTrans" cxnId="{607A4DC8-FEFF-4314-AD41-B88DEFA700A7}">
      <dgm:prSet/>
      <dgm:spPr/>
      <dgm:t>
        <a:bodyPr/>
        <a:lstStyle/>
        <a:p>
          <a:endParaRPr lang="it-IT"/>
        </a:p>
      </dgm:t>
    </dgm:pt>
    <dgm:pt modelId="{CF5EC9AE-7A98-42AE-B045-936EFCA44325}" type="sibTrans" cxnId="{607A4DC8-FEFF-4314-AD41-B88DEFA700A7}">
      <dgm:prSet/>
      <dgm:spPr/>
      <dgm:t>
        <a:bodyPr/>
        <a:lstStyle/>
        <a:p>
          <a:endParaRPr lang="it-IT"/>
        </a:p>
      </dgm:t>
    </dgm:pt>
    <dgm:pt modelId="{97A4E0FC-976F-4429-85DF-7E3E51796469}">
      <dgm:prSet phldrT="[Testo]"/>
      <dgm:spPr/>
      <dgm:t>
        <a:bodyPr/>
        <a:lstStyle/>
        <a:p>
          <a:r>
            <a:rPr lang="it-IT" dirty="0" smtClean="0"/>
            <a:t>Obiettivi di apprendimento</a:t>
          </a:r>
          <a:endParaRPr lang="it-IT" dirty="0"/>
        </a:p>
      </dgm:t>
    </dgm:pt>
    <dgm:pt modelId="{1B46A960-B423-4DA1-A708-2FCEB363F454}" type="parTrans" cxnId="{D026B2A1-600F-4D06-B286-0F6FBE41464A}">
      <dgm:prSet/>
      <dgm:spPr/>
      <dgm:t>
        <a:bodyPr/>
        <a:lstStyle/>
        <a:p>
          <a:endParaRPr lang="it-IT"/>
        </a:p>
      </dgm:t>
    </dgm:pt>
    <dgm:pt modelId="{3B342C86-E51D-4C14-93AF-5AA109C95EA4}" type="sibTrans" cxnId="{D026B2A1-600F-4D06-B286-0F6FBE41464A}">
      <dgm:prSet/>
      <dgm:spPr/>
      <dgm:t>
        <a:bodyPr/>
        <a:lstStyle/>
        <a:p>
          <a:endParaRPr lang="it-IT"/>
        </a:p>
      </dgm:t>
    </dgm:pt>
    <dgm:pt modelId="{27E40793-7EC8-45E3-9495-9FC5D4956324}" type="pres">
      <dgm:prSet presAssocID="{F523C489-1325-4726-9A56-67D7C971D7F9}" presName="compositeShape" presStyleCnt="0">
        <dgm:presLayoutVars>
          <dgm:dir/>
          <dgm:resizeHandles/>
        </dgm:presLayoutVars>
      </dgm:prSet>
      <dgm:spPr/>
    </dgm:pt>
    <dgm:pt modelId="{4CDDA206-1C06-4089-A7A9-BE1464FE6E90}" type="pres">
      <dgm:prSet presAssocID="{F523C489-1325-4726-9A56-67D7C971D7F9}" presName="pyramid" presStyleLbl="node1" presStyleIdx="0" presStyleCnt="1"/>
      <dgm:spPr/>
    </dgm:pt>
    <dgm:pt modelId="{0178B8EC-8A2E-402F-8C16-0966131C9E06}" type="pres">
      <dgm:prSet presAssocID="{F523C489-1325-4726-9A56-67D7C971D7F9}" presName="theList" presStyleCnt="0"/>
      <dgm:spPr/>
    </dgm:pt>
    <dgm:pt modelId="{094086A7-F488-433D-A00D-C15FC04ED0BE}" type="pres">
      <dgm:prSet presAssocID="{97C31888-3FFB-4D84-A67C-0222ED9754AE}" presName="aNode" presStyleLbl="fgAcc1" presStyleIdx="0" presStyleCnt="3">
        <dgm:presLayoutVars>
          <dgm:bulletEnabled val="1"/>
        </dgm:presLayoutVars>
      </dgm:prSet>
      <dgm:spPr/>
      <dgm:t>
        <a:bodyPr/>
        <a:lstStyle/>
        <a:p>
          <a:endParaRPr lang="it-IT"/>
        </a:p>
      </dgm:t>
    </dgm:pt>
    <dgm:pt modelId="{5F1B14A2-E11F-4713-8752-FB459CDB7182}" type="pres">
      <dgm:prSet presAssocID="{97C31888-3FFB-4D84-A67C-0222ED9754AE}" presName="aSpace" presStyleCnt="0"/>
      <dgm:spPr/>
    </dgm:pt>
    <dgm:pt modelId="{226F8441-58B7-4A21-B4A4-98089EFD589D}" type="pres">
      <dgm:prSet presAssocID="{12B934DA-021B-48E2-B5C9-D3E1F7E24BF6}" presName="aNode" presStyleLbl="fgAcc1" presStyleIdx="1" presStyleCnt="3">
        <dgm:presLayoutVars>
          <dgm:bulletEnabled val="1"/>
        </dgm:presLayoutVars>
      </dgm:prSet>
      <dgm:spPr/>
      <dgm:t>
        <a:bodyPr/>
        <a:lstStyle/>
        <a:p>
          <a:endParaRPr lang="it-IT"/>
        </a:p>
      </dgm:t>
    </dgm:pt>
    <dgm:pt modelId="{8683862C-6574-4D00-A86B-49C95FFEB15C}" type="pres">
      <dgm:prSet presAssocID="{12B934DA-021B-48E2-B5C9-D3E1F7E24BF6}" presName="aSpace" presStyleCnt="0"/>
      <dgm:spPr/>
    </dgm:pt>
    <dgm:pt modelId="{3BFF2E3D-5ACF-4C35-8D3E-0D963F80438A}" type="pres">
      <dgm:prSet presAssocID="{97A4E0FC-976F-4429-85DF-7E3E51796469}" presName="aNode" presStyleLbl="fgAcc1" presStyleIdx="2" presStyleCnt="3">
        <dgm:presLayoutVars>
          <dgm:bulletEnabled val="1"/>
        </dgm:presLayoutVars>
      </dgm:prSet>
      <dgm:spPr/>
      <dgm:t>
        <a:bodyPr/>
        <a:lstStyle/>
        <a:p>
          <a:endParaRPr lang="it-IT"/>
        </a:p>
      </dgm:t>
    </dgm:pt>
    <dgm:pt modelId="{60D40A57-ECA9-45E1-990F-2195DE45571E}" type="pres">
      <dgm:prSet presAssocID="{97A4E0FC-976F-4429-85DF-7E3E51796469}" presName="aSpace" presStyleCnt="0"/>
      <dgm:spPr/>
    </dgm:pt>
  </dgm:ptLst>
  <dgm:cxnLst>
    <dgm:cxn modelId="{607A4DC8-FEFF-4314-AD41-B88DEFA700A7}" srcId="{F523C489-1325-4726-9A56-67D7C971D7F9}" destId="{12B934DA-021B-48E2-B5C9-D3E1F7E24BF6}" srcOrd="1" destOrd="0" parTransId="{B3E60CE5-E104-4D3C-A4C1-FE8D3A708DA5}" sibTransId="{CF5EC9AE-7A98-42AE-B045-936EFCA44325}"/>
    <dgm:cxn modelId="{D026B2A1-600F-4D06-B286-0F6FBE41464A}" srcId="{F523C489-1325-4726-9A56-67D7C971D7F9}" destId="{97A4E0FC-976F-4429-85DF-7E3E51796469}" srcOrd="2" destOrd="0" parTransId="{1B46A960-B423-4DA1-A708-2FCEB363F454}" sibTransId="{3B342C86-E51D-4C14-93AF-5AA109C95EA4}"/>
    <dgm:cxn modelId="{F13CD707-72BD-45BE-A561-8EB0238D8D4B}" type="presOf" srcId="{97C31888-3FFB-4D84-A67C-0222ED9754AE}" destId="{094086A7-F488-433D-A00D-C15FC04ED0BE}" srcOrd="0" destOrd="0" presId="urn:microsoft.com/office/officeart/2005/8/layout/pyramid2"/>
    <dgm:cxn modelId="{572865EA-7811-4684-B8E2-A2AD1E155E5E}" srcId="{F523C489-1325-4726-9A56-67D7C971D7F9}" destId="{97C31888-3FFB-4D84-A67C-0222ED9754AE}" srcOrd="0" destOrd="0" parTransId="{716D13F7-7DEF-4ACD-AA61-25DA92E68A4D}" sibTransId="{CE89A961-C8E5-4849-9B13-F33F954B7416}"/>
    <dgm:cxn modelId="{7D35BD58-4BCC-4E78-85E7-C46BAE298496}" type="presOf" srcId="{12B934DA-021B-48E2-B5C9-D3E1F7E24BF6}" destId="{226F8441-58B7-4A21-B4A4-98089EFD589D}" srcOrd="0" destOrd="0" presId="urn:microsoft.com/office/officeart/2005/8/layout/pyramid2"/>
    <dgm:cxn modelId="{94F45643-FCDC-4765-87C3-436641D6D0A9}" type="presOf" srcId="{F523C489-1325-4726-9A56-67D7C971D7F9}" destId="{27E40793-7EC8-45E3-9495-9FC5D4956324}" srcOrd="0" destOrd="0" presId="urn:microsoft.com/office/officeart/2005/8/layout/pyramid2"/>
    <dgm:cxn modelId="{45720F87-C3CE-4F4B-8154-69EE5BA19ED3}" type="presOf" srcId="{97A4E0FC-976F-4429-85DF-7E3E51796469}" destId="{3BFF2E3D-5ACF-4C35-8D3E-0D963F80438A}" srcOrd="0" destOrd="0" presId="urn:microsoft.com/office/officeart/2005/8/layout/pyramid2"/>
    <dgm:cxn modelId="{95B71202-0F5F-439A-BDF0-04A416132681}" type="presParOf" srcId="{27E40793-7EC8-45E3-9495-9FC5D4956324}" destId="{4CDDA206-1C06-4089-A7A9-BE1464FE6E90}" srcOrd="0" destOrd="0" presId="urn:microsoft.com/office/officeart/2005/8/layout/pyramid2"/>
    <dgm:cxn modelId="{698BD5F9-F15D-485A-B547-0CE8BC4105EC}" type="presParOf" srcId="{27E40793-7EC8-45E3-9495-9FC5D4956324}" destId="{0178B8EC-8A2E-402F-8C16-0966131C9E06}" srcOrd="1" destOrd="0" presId="urn:microsoft.com/office/officeart/2005/8/layout/pyramid2"/>
    <dgm:cxn modelId="{1D40A0D8-7063-456E-B3A9-6344B095F058}" type="presParOf" srcId="{0178B8EC-8A2E-402F-8C16-0966131C9E06}" destId="{094086A7-F488-433D-A00D-C15FC04ED0BE}" srcOrd="0" destOrd="0" presId="urn:microsoft.com/office/officeart/2005/8/layout/pyramid2"/>
    <dgm:cxn modelId="{73B5DFB1-5124-4E8D-94A5-622E8EB37F62}" type="presParOf" srcId="{0178B8EC-8A2E-402F-8C16-0966131C9E06}" destId="{5F1B14A2-E11F-4713-8752-FB459CDB7182}" srcOrd="1" destOrd="0" presId="urn:microsoft.com/office/officeart/2005/8/layout/pyramid2"/>
    <dgm:cxn modelId="{0F8AF5D4-2389-4053-BACD-CEA46ECE284E}" type="presParOf" srcId="{0178B8EC-8A2E-402F-8C16-0966131C9E06}" destId="{226F8441-58B7-4A21-B4A4-98089EFD589D}" srcOrd="2" destOrd="0" presId="urn:microsoft.com/office/officeart/2005/8/layout/pyramid2"/>
    <dgm:cxn modelId="{3FB44303-A1FF-4DFE-849E-5EED22BAB2FC}" type="presParOf" srcId="{0178B8EC-8A2E-402F-8C16-0966131C9E06}" destId="{8683862C-6574-4D00-A86B-49C95FFEB15C}" srcOrd="3" destOrd="0" presId="urn:microsoft.com/office/officeart/2005/8/layout/pyramid2"/>
    <dgm:cxn modelId="{D8B9EA96-0DFF-436C-BEE9-809D6221D9F0}" type="presParOf" srcId="{0178B8EC-8A2E-402F-8C16-0966131C9E06}" destId="{3BFF2E3D-5ACF-4C35-8D3E-0D963F80438A}" srcOrd="4" destOrd="0" presId="urn:microsoft.com/office/officeart/2005/8/layout/pyramid2"/>
    <dgm:cxn modelId="{AF90A02D-1D5D-47DA-BF99-8FD4AB7BC660}" type="presParOf" srcId="{0178B8EC-8A2E-402F-8C16-0966131C9E06}" destId="{60D40A57-ECA9-45E1-990F-2195DE45571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0BCE04-4041-4013-8B0C-48499DB2EDA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00127E7A-865A-47E6-9267-1F5EE03237FA}">
      <dgm:prSet phldrT="[Testo]"/>
      <dgm:spPr/>
      <dgm:t>
        <a:bodyPr/>
        <a:lstStyle/>
        <a:p>
          <a:r>
            <a:rPr lang="it-IT" dirty="0" smtClean="0"/>
            <a:t>Momento comune</a:t>
          </a:r>
          <a:endParaRPr lang="it-IT" dirty="0"/>
        </a:p>
      </dgm:t>
    </dgm:pt>
    <dgm:pt modelId="{CD6EB0B0-3504-40A4-9A4A-3C0E1B743D12}" type="parTrans" cxnId="{109D6E32-87C5-472C-90EA-F09A316AE0EE}">
      <dgm:prSet/>
      <dgm:spPr/>
      <dgm:t>
        <a:bodyPr/>
        <a:lstStyle/>
        <a:p>
          <a:endParaRPr lang="it-IT"/>
        </a:p>
      </dgm:t>
    </dgm:pt>
    <dgm:pt modelId="{8FA0B158-0521-4F2E-AC93-7C951D17B78F}" type="sibTrans" cxnId="{109D6E32-87C5-472C-90EA-F09A316AE0EE}">
      <dgm:prSet/>
      <dgm:spPr/>
      <dgm:t>
        <a:bodyPr/>
        <a:lstStyle/>
        <a:p>
          <a:endParaRPr lang="it-IT"/>
        </a:p>
      </dgm:t>
    </dgm:pt>
    <dgm:pt modelId="{BE5F1AF6-1AFA-45F0-9D20-0C40F884A90D}">
      <dgm:prSet phldrT="[Testo]"/>
      <dgm:spPr/>
      <dgm:t>
        <a:bodyPr/>
        <a:lstStyle/>
        <a:p>
          <a:r>
            <a:rPr lang="it-IT" dirty="0" smtClean="0"/>
            <a:t>Attività gruppo 1</a:t>
          </a:r>
          <a:endParaRPr lang="it-IT" dirty="0"/>
        </a:p>
      </dgm:t>
    </dgm:pt>
    <dgm:pt modelId="{9B36C26F-32C3-4479-8ECD-CB9ADCEDEC97}" type="parTrans" cxnId="{D23AB032-A8EB-4E7F-B64C-AC807702AFDC}">
      <dgm:prSet/>
      <dgm:spPr/>
      <dgm:t>
        <a:bodyPr/>
        <a:lstStyle/>
        <a:p>
          <a:endParaRPr lang="it-IT"/>
        </a:p>
      </dgm:t>
    </dgm:pt>
    <dgm:pt modelId="{856CFCB9-FA13-4611-9051-EEF82500E1BC}" type="sibTrans" cxnId="{D23AB032-A8EB-4E7F-B64C-AC807702AFDC}">
      <dgm:prSet/>
      <dgm:spPr/>
      <dgm:t>
        <a:bodyPr/>
        <a:lstStyle/>
        <a:p>
          <a:endParaRPr lang="it-IT"/>
        </a:p>
      </dgm:t>
    </dgm:pt>
    <dgm:pt modelId="{D32161E6-0E96-4B9B-B5E2-FE90E7655A9D}">
      <dgm:prSet phldrT="[Testo]"/>
      <dgm:spPr/>
      <dgm:t>
        <a:bodyPr/>
        <a:lstStyle/>
        <a:p>
          <a:r>
            <a:rPr lang="it-IT" dirty="0" smtClean="0"/>
            <a:t>Attività gruppo 2</a:t>
          </a:r>
          <a:endParaRPr lang="it-IT" dirty="0"/>
        </a:p>
      </dgm:t>
    </dgm:pt>
    <dgm:pt modelId="{8F975CFA-CB88-4794-95A4-22C9D6AE747E}" type="parTrans" cxnId="{6E65D09B-4C94-4F60-A4CC-B91BB8F3B539}">
      <dgm:prSet/>
      <dgm:spPr/>
      <dgm:t>
        <a:bodyPr/>
        <a:lstStyle/>
        <a:p>
          <a:endParaRPr lang="it-IT"/>
        </a:p>
      </dgm:t>
    </dgm:pt>
    <dgm:pt modelId="{06B3B3B8-D3C5-42A9-AB15-C84BCADF36B1}" type="sibTrans" cxnId="{6E65D09B-4C94-4F60-A4CC-B91BB8F3B539}">
      <dgm:prSet/>
      <dgm:spPr/>
      <dgm:t>
        <a:bodyPr/>
        <a:lstStyle/>
        <a:p>
          <a:endParaRPr lang="it-IT"/>
        </a:p>
      </dgm:t>
    </dgm:pt>
    <dgm:pt modelId="{0C14A56B-6AD4-4999-8D51-BE993B5DBBBD}">
      <dgm:prSet phldrT="[Testo]"/>
      <dgm:spPr/>
      <dgm:t>
        <a:bodyPr/>
        <a:lstStyle/>
        <a:p>
          <a:r>
            <a:rPr lang="it-IT" dirty="0" smtClean="0"/>
            <a:t>Momento comune</a:t>
          </a:r>
          <a:endParaRPr lang="it-IT" dirty="0"/>
        </a:p>
      </dgm:t>
    </dgm:pt>
    <dgm:pt modelId="{5E79F232-E72E-4673-B052-7D0B8D3F4FEB}" type="parTrans" cxnId="{1CB507BF-16D4-46C9-883F-668D55437BA8}">
      <dgm:prSet/>
      <dgm:spPr/>
      <dgm:t>
        <a:bodyPr/>
        <a:lstStyle/>
        <a:p>
          <a:endParaRPr lang="it-IT"/>
        </a:p>
      </dgm:t>
    </dgm:pt>
    <dgm:pt modelId="{6476F3EA-2531-4A75-A14E-702D05A0A013}" type="sibTrans" cxnId="{1CB507BF-16D4-46C9-883F-668D55437BA8}">
      <dgm:prSet/>
      <dgm:spPr/>
      <dgm:t>
        <a:bodyPr/>
        <a:lstStyle/>
        <a:p>
          <a:endParaRPr lang="it-IT"/>
        </a:p>
      </dgm:t>
    </dgm:pt>
    <dgm:pt modelId="{346C624B-D626-4C17-9DB1-30201293BEFD}">
      <dgm:prSet/>
      <dgm:spPr/>
      <dgm:t>
        <a:bodyPr/>
        <a:lstStyle/>
        <a:p>
          <a:r>
            <a:rPr lang="it-IT" dirty="0" smtClean="0"/>
            <a:t>Attività gruppo 3</a:t>
          </a:r>
          <a:endParaRPr lang="it-IT" dirty="0"/>
        </a:p>
      </dgm:t>
    </dgm:pt>
    <dgm:pt modelId="{474B0233-44A7-4836-B66B-3C0BE5A53513}" type="parTrans" cxnId="{A1E61960-9F2B-4C4A-B32F-E0C567FE2082}">
      <dgm:prSet/>
      <dgm:spPr/>
      <dgm:t>
        <a:bodyPr/>
        <a:lstStyle/>
        <a:p>
          <a:endParaRPr lang="it-IT"/>
        </a:p>
      </dgm:t>
    </dgm:pt>
    <dgm:pt modelId="{AC584CE9-9C9C-412F-B6F4-DE7C43A0B48A}" type="sibTrans" cxnId="{A1E61960-9F2B-4C4A-B32F-E0C567FE2082}">
      <dgm:prSet/>
      <dgm:spPr/>
      <dgm:t>
        <a:bodyPr/>
        <a:lstStyle/>
        <a:p>
          <a:endParaRPr lang="it-IT"/>
        </a:p>
      </dgm:t>
    </dgm:pt>
    <dgm:pt modelId="{1ED27B01-AC50-4026-8BA2-EF0F09528ACA}" type="pres">
      <dgm:prSet presAssocID="{F40BCE04-4041-4013-8B0C-48499DB2EDAD}" presName="hierChild1" presStyleCnt="0">
        <dgm:presLayoutVars>
          <dgm:chPref val="1"/>
          <dgm:dir/>
          <dgm:animOne val="branch"/>
          <dgm:animLvl val="lvl"/>
          <dgm:resizeHandles/>
        </dgm:presLayoutVars>
      </dgm:prSet>
      <dgm:spPr/>
      <dgm:t>
        <a:bodyPr/>
        <a:lstStyle/>
        <a:p>
          <a:endParaRPr lang="it-IT"/>
        </a:p>
      </dgm:t>
    </dgm:pt>
    <dgm:pt modelId="{EE1E615F-423D-421A-8903-ABBD789DB49C}" type="pres">
      <dgm:prSet presAssocID="{00127E7A-865A-47E6-9267-1F5EE03237FA}" presName="hierRoot1" presStyleCnt="0"/>
      <dgm:spPr/>
    </dgm:pt>
    <dgm:pt modelId="{64F1D47E-8A90-4DFB-8727-D4CB85025569}" type="pres">
      <dgm:prSet presAssocID="{00127E7A-865A-47E6-9267-1F5EE03237FA}" presName="composite" presStyleCnt="0"/>
      <dgm:spPr/>
    </dgm:pt>
    <dgm:pt modelId="{C11E2D4D-B259-4ADF-ACEA-53D88DFEB66A}" type="pres">
      <dgm:prSet presAssocID="{00127E7A-865A-47E6-9267-1F5EE03237FA}" presName="background" presStyleLbl="node0" presStyleIdx="0" presStyleCnt="1"/>
      <dgm:spPr/>
    </dgm:pt>
    <dgm:pt modelId="{08A9EA04-F7E4-41C6-927E-43BAE915C704}" type="pres">
      <dgm:prSet presAssocID="{00127E7A-865A-47E6-9267-1F5EE03237FA}" presName="text" presStyleLbl="fgAcc0" presStyleIdx="0" presStyleCnt="1">
        <dgm:presLayoutVars>
          <dgm:chPref val="3"/>
        </dgm:presLayoutVars>
      </dgm:prSet>
      <dgm:spPr/>
      <dgm:t>
        <a:bodyPr/>
        <a:lstStyle/>
        <a:p>
          <a:endParaRPr lang="it-IT"/>
        </a:p>
      </dgm:t>
    </dgm:pt>
    <dgm:pt modelId="{4A3A3DF0-2DA8-40D0-9C7D-A1BEBAA67277}" type="pres">
      <dgm:prSet presAssocID="{00127E7A-865A-47E6-9267-1F5EE03237FA}" presName="hierChild2" presStyleCnt="0"/>
      <dgm:spPr/>
    </dgm:pt>
    <dgm:pt modelId="{9C78F3E9-64F7-44E8-9126-E19F56D490FA}" type="pres">
      <dgm:prSet presAssocID="{9B36C26F-32C3-4479-8ECD-CB9ADCEDEC97}" presName="Name10" presStyleLbl="parChTrans1D2" presStyleIdx="0" presStyleCnt="3"/>
      <dgm:spPr/>
      <dgm:t>
        <a:bodyPr/>
        <a:lstStyle/>
        <a:p>
          <a:endParaRPr lang="it-IT"/>
        </a:p>
      </dgm:t>
    </dgm:pt>
    <dgm:pt modelId="{17ED6AD8-EADC-4665-9965-2FC11D2468AA}" type="pres">
      <dgm:prSet presAssocID="{BE5F1AF6-1AFA-45F0-9D20-0C40F884A90D}" presName="hierRoot2" presStyleCnt="0"/>
      <dgm:spPr/>
    </dgm:pt>
    <dgm:pt modelId="{E8BE6BDF-C948-4194-9765-6AFF196C5254}" type="pres">
      <dgm:prSet presAssocID="{BE5F1AF6-1AFA-45F0-9D20-0C40F884A90D}" presName="composite2" presStyleCnt="0"/>
      <dgm:spPr/>
    </dgm:pt>
    <dgm:pt modelId="{173AD891-03B5-4980-A864-058D8666511C}" type="pres">
      <dgm:prSet presAssocID="{BE5F1AF6-1AFA-45F0-9D20-0C40F884A90D}" presName="background2" presStyleLbl="node2" presStyleIdx="0" presStyleCnt="3"/>
      <dgm:spPr/>
    </dgm:pt>
    <dgm:pt modelId="{0194E0CB-72B2-4FAF-903E-F7625814AFEA}" type="pres">
      <dgm:prSet presAssocID="{BE5F1AF6-1AFA-45F0-9D20-0C40F884A90D}" presName="text2" presStyleLbl="fgAcc2" presStyleIdx="0" presStyleCnt="3">
        <dgm:presLayoutVars>
          <dgm:chPref val="3"/>
        </dgm:presLayoutVars>
      </dgm:prSet>
      <dgm:spPr/>
      <dgm:t>
        <a:bodyPr/>
        <a:lstStyle/>
        <a:p>
          <a:endParaRPr lang="it-IT"/>
        </a:p>
      </dgm:t>
    </dgm:pt>
    <dgm:pt modelId="{B4281351-100D-4B53-AE81-82264FC3B18A}" type="pres">
      <dgm:prSet presAssocID="{BE5F1AF6-1AFA-45F0-9D20-0C40F884A90D}" presName="hierChild3" presStyleCnt="0"/>
      <dgm:spPr/>
    </dgm:pt>
    <dgm:pt modelId="{9035DC19-082A-4045-84A3-D1DFBE68CFC0}" type="pres">
      <dgm:prSet presAssocID="{8F975CFA-CB88-4794-95A4-22C9D6AE747E}" presName="Name10" presStyleLbl="parChTrans1D2" presStyleIdx="1" presStyleCnt="3"/>
      <dgm:spPr/>
      <dgm:t>
        <a:bodyPr/>
        <a:lstStyle/>
        <a:p>
          <a:endParaRPr lang="it-IT"/>
        </a:p>
      </dgm:t>
    </dgm:pt>
    <dgm:pt modelId="{46410BD2-2EE4-4A20-A54F-6ABC7F5FF779}" type="pres">
      <dgm:prSet presAssocID="{D32161E6-0E96-4B9B-B5E2-FE90E7655A9D}" presName="hierRoot2" presStyleCnt="0"/>
      <dgm:spPr/>
    </dgm:pt>
    <dgm:pt modelId="{D3932D3F-EF6B-471B-9174-19B7F4EC4F85}" type="pres">
      <dgm:prSet presAssocID="{D32161E6-0E96-4B9B-B5E2-FE90E7655A9D}" presName="composite2" presStyleCnt="0"/>
      <dgm:spPr/>
    </dgm:pt>
    <dgm:pt modelId="{AACF673F-4296-4BEF-A43F-CD68ABAF5899}" type="pres">
      <dgm:prSet presAssocID="{D32161E6-0E96-4B9B-B5E2-FE90E7655A9D}" presName="background2" presStyleLbl="node2" presStyleIdx="1" presStyleCnt="3"/>
      <dgm:spPr/>
    </dgm:pt>
    <dgm:pt modelId="{52527ABD-C39A-49FD-96F3-FF33A4A36ED3}" type="pres">
      <dgm:prSet presAssocID="{D32161E6-0E96-4B9B-B5E2-FE90E7655A9D}" presName="text2" presStyleLbl="fgAcc2" presStyleIdx="1" presStyleCnt="3" custScaleY="112105" custLinFactNeighborX="-8193" custLinFactNeighborY="10624">
        <dgm:presLayoutVars>
          <dgm:chPref val="3"/>
        </dgm:presLayoutVars>
      </dgm:prSet>
      <dgm:spPr/>
      <dgm:t>
        <a:bodyPr/>
        <a:lstStyle/>
        <a:p>
          <a:endParaRPr lang="it-IT"/>
        </a:p>
      </dgm:t>
    </dgm:pt>
    <dgm:pt modelId="{3867EB88-A285-4CA8-BD05-23AE2C30D27F}" type="pres">
      <dgm:prSet presAssocID="{D32161E6-0E96-4B9B-B5E2-FE90E7655A9D}" presName="hierChild3" presStyleCnt="0"/>
      <dgm:spPr/>
    </dgm:pt>
    <dgm:pt modelId="{0D370276-9F96-450B-943D-F360585CDE4A}" type="pres">
      <dgm:prSet presAssocID="{5E79F232-E72E-4673-B052-7D0B8D3F4FEB}" presName="Name17" presStyleLbl="parChTrans1D3" presStyleIdx="0" presStyleCnt="1"/>
      <dgm:spPr/>
      <dgm:t>
        <a:bodyPr/>
        <a:lstStyle/>
        <a:p>
          <a:endParaRPr lang="it-IT"/>
        </a:p>
      </dgm:t>
    </dgm:pt>
    <dgm:pt modelId="{57594FDF-BAEE-4D7F-B16D-DA5060B56C93}" type="pres">
      <dgm:prSet presAssocID="{0C14A56B-6AD4-4999-8D51-BE993B5DBBBD}" presName="hierRoot3" presStyleCnt="0"/>
      <dgm:spPr/>
    </dgm:pt>
    <dgm:pt modelId="{83CF305F-6C9E-489D-AB04-B296A67E134F}" type="pres">
      <dgm:prSet presAssocID="{0C14A56B-6AD4-4999-8D51-BE993B5DBBBD}" presName="composite3" presStyleCnt="0"/>
      <dgm:spPr/>
    </dgm:pt>
    <dgm:pt modelId="{021C393A-9855-4601-B9C0-709194D2344F}" type="pres">
      <dgm:prSet presAssocID="{0C14A56B-6AD4-4999-8D51-BE993B5DBBBD}" presName="background3" presStyleLbl="node3" presStyleIdx="0" presStyleCnt="1"/>
      <dgm:spPr/>
    </dgm:pt>
    <dgm:pt modelId="{BE0C5724-6AFE-4471-A9A5-B5171804B631}" type="pres">
      <dgm:prSet presAssocID="{0C14A56B-6AD4-4999-8D51-BE993B5DBBBD}" presName="text3" presStyleLbl="fgAcc3" presStyleIdx="0" presStyleCnt="1">
        <dgm:presLayoutVars>
          <dgm:chPref val="3"/>
        </dgm:presLayoutVars>
      </dgm:prSet>
      <dgm:spPr/>
      <dgm:t>
        <a:bodyPr/>
        <a:lstStyle/>
        <a:p>
          <a:endParaRPr lang="it-IT"/>
        </a:p>
      </dgm:t>
    </dgm:pt>
    <dgm:pt modelId="{9532AAF1-8E4B-4998-B852-779305DB260D}" type="pres">
      <dgm:prSet presAssocID="{0C14A56B-6AD4-4999-8D51-BE993B5DBBBD}" presName="hierChild4" presStyleCnt="0"/>
      <dgm:spPr/>
    </dgm:pt>
    <dgm:pt modelId="{F00E3592-3B6E-4F6E-B947-A86094320353}" type="pres">
      <dgm:prSet presAssocID="{474B0233-44A7-4836-B66B-3C0BE5A53513}" presName="Name10" presStyleLbl="parChTrans1D2" presStyleIdx="2" presStyleCnt="3"/>
      <dgm:spPr/>
      <dgm:t>
        <a:bodyPr/>
        <a:lstStyle/>
        <a:p>
          <a:endParaRPr lang="it-IT"/>
        </a:p>
      </dgm:t>
    </dgm:pt>
    <dgm:pt modelId="{F792C9A5-5840-41E0-B766-89B4B3963B33}" type="pres">
      <dgm:prSet presAssocID="{346C624B-D626-4C17-9DB1-30201293BEFD}" presName="hierRoot2" presStyleCnt="0"/>
      <dgm:spPr/>
    </dgm:pt>
    <dgm:pt modelId="{BE9818C5-BD17-4545-8A09-4CE5F65E7B40}" type="pres">
      <dgm:prSet presAssocID="{346C624B-D626-4C17-9DB1-30201293BEFD}" presName="composite2" presStyleCnt="0"/>
      <dgm:spPr/>
    </dgm:pt>
    <dgm:pt modelId="{40227E52-D917-425A-B348-4A2931F06F25}" type="pres">
      <dgm:prSet presAssocID="{346C624B-D626-4C17-9DB1-30201293BEFD}" presName="background2" presStyleLbl="node2" presStyleIdx="2" presStyleCnt="3"/>
      <dgm:spPr/>
    </dgm:pt>
    <dgm:pt modelId="{215D4BC5-929A-4C42-999D-4F7B27888E70}" type="pres">
      <dgm:prSet presAssocID="{346C624B-D626-4C17-9DB1-30201293BEFD}" presName="text2" presStyleLbl="fgAcc2" presStyleIdx="2" presStyleCnt="3">
        <dgm:presLayoutVars>
          <dgm:chPref val="3"/>
        </dgm:presLayoutVars>
      </dgm:prSet>
      <dgm:spPr/>
      <dgm:t>
        <a:bodyPr/>
        <a:lstStyle/>
        <a:p>
          <a:endParaRPr lang="it-IT"/>
        </a:p>
      </dgm:t>
    </dgm:pt>
    <dgm:pt modelId="{B260EC43-6803-4724-B485-A6F4B7A59D64}" type="pres">
      <dgm:prSet presAssocID="{346C624B-D626-4C17-9DB1-30201293BEFD}" presName="hierChild3" presStyleCnt="0"/>
      <dgm:spPr/>
    </dgm:pt>
  </dgm:ptLst>
  <dgm:cxnLst>
    <dgm:cxn modelId="{60915E78-85C0-40B0-8624-3399E45BC267}" type="presOf" srcId="{0C14A56B-6AD4-4999-8D51-BE993B5DBBBD}" destId="{BE0C5724-6AFE-4471-A9A5-B5171804B631}" srcOrd="0" destOrd="0" presId="urn:microsoft.com/office/officeart/2005/8/layout/hierarchy1"/>
    <dgm:cxn modelId="{53F21EE7-7D27-4984-982B-7CD913F39720}" type="presOf" srcId="{346C624B-D626-4C17-9DB1-30201293BEFD}" destId="{215D4BC5-929A-4C42-999D-4F7B27888E70}" srcOrd="0" destOrd="0" presId="urn:microsoft.com/office/officeart/2005/8/layout/hierarchy1"/>
    <dgm:cxn modelId="{AF0BE187-2AFC-4D15-AD3B-87BE2D229CA9}" type="presOf" srcId="{BE5F1AF6-1AFA-45F0-9D20-0C40F884A90D}" destId="{0194E0CB-72B2-4FAF-903E-F7625814AFEA}" srcOrd="0" destOrd="0" presId="urn:microsoft.com/office/officeart/2005/8/layout/hierarchy1"/>
    <dgm:cxn modelId="{C832E79A-4E5C-4154-BD1A-936AE85F1D96}" type="presOf" srcId="{8F975CFA-CB88-4794-95A4-22C9D6AE747E}" destId="{9035DC19-082A-4045-84A3-D1DFBE68CFC0}" srcOrd="0" destOrd="0" presId="urn:microsoft.com/office/officeart/2005/8/layout/hierarchy1"/>
    <dgm:cxn modelId="{D23AB032-A8EB-4E7F-B64C-AC807702AFDC}" srcId="{00127E7A-865A-47E6-9267-1F5EE03237FA}" destId="{BE5F1AF6-1AFA-45F0-9D20-0C40F884A90D}" srcOrd="0" destOrd="0" parTransId="{9B36C26F-32C3-4479-8ECD-CB9ADCEDEC97}" sibTransId="{856CFCB9-FA13-4611-9051-EEF82500E1BC}"/>
    <dgm:cxn modelId="{27D0726D-E0EF-4A34-A997-3CFFC64A1E01}" type="presOf" srcId="{D32161E6-0E96-4B9B-B5E2-FE90E7655A9D}" destId="{52527ABD-C39A-49FD-96F3-FF33A4A36ED3}" srcOrd="0" destOrd="0" presId="urn:microsoft.com/office/officeart/2005/8/layout/hierarchy1"/>
    <dgm:cxn modelId="{A0C37844-338E-4BE3-A372-3A763AADCDB5}" type="presOf" srcId="{F40BCE04-4041-4013-8B0C-48499DB2EDAD}" destId="{1ED27B01-AC50-4026-8BA2-EF0F09528ACA}" srcOrd="0" destOrd="0" presId="urn:microsoft.com/office/officeart/2005/8/layout/hierarchy1"/>
    <dgm:cxn modelId="{B8F9AF1D-13CE-4224-A45F-02269FB10D47}" type="presOf" srcId="{00127E7A-865A-47E6-9267-1F5EE03237FA}" destId="{08A9EA04-F7E4-41C6-927E-43BAE915C704}" srcOrd="0" destOrd="0" presId="urn:microsoft.com/office/officeart/2005/8/layout/hierarchy1"/>
    <dgm:cxn modelId="{A1E61960-9F2B-4C4A-B32F-E0C567FE2082}" srcId="{00127E7A-865A-47E6-9267-1F5EE03237FA}" destId="{346C624B-D626-4C17-9DB1-30201293BEFD}" srcOrd="2" destOrd="0" parTransId="{474B0233-44A7-4836-B66B-3C0BE5A53513}" sibTransId="{AC584CE9-9C9C-412F-B6F4-DE7C43A0B48A}"/>
    <dgm:cxn modelId="{12F7832B-3749-4B0B-976D-D674F7C5D52C}" type="presOf" srcId="{9B36C26F-32C3-4479-8ECD-CB9ADCEDEC97}" destId="{9C78F3E9-64F7-44E8-9126-E19F56D490FA}" srcOrd="0" destOrd="0" presId="urn:microsoft.com/office/officeart/2005/8/layout/hierarchy1"/>
    <dgm:cxn modelId="{0AD325EC-5635-4F20-ABAF-CBD2D390BFFE}" type="presOf" srcId="{5E79F232-E72E-4673-B052-7D0B8D3F4FEB}" destId="{0D370276-9F96-450B-943D-F360585CDE4A}" srcOrd="0" destOrd="0" presId="urn:microsoft.com/office/officeart/2005/8/layout/hierarchy1"/>
    <dgm:cxn modelId="{109D6E32-87C5-472C-90EA-F09A316AE0EE}" srcId="{F40BCE04-4041-4013-8B0C-48499DB2EDAD}" destId="{00127E7A-865A-47E6-9267-1F5EE03237FA}" srcOrd="0" destOrd="0" parTransId="{CD6EB0B0-3504-40A4-9A4A-3C0E1B743D12}" sibTransId="{8FA0B158-0521-4F2E-AC93-7C951D17B78F}"/>
    <dgm:cxn modelId="{1CB507BF-16D4-46C9-883F-668D55437BA8}" srcId="{D32161E6-0E96-4B9B-B5E2-FE90E7655A9D}" destId="{0C14A56B-6AD4-4999-8D51-BE993B5DBBBD}" srcOrd="0" destOrd="0" parTransId="{5E79F232-E72E-4673-B052-7D0B8D3F4FEB}" sibTransId="{6476F3EA-2531-4A75-A14E-702D05A0A013}"/>
    <dgm:cxn modelId="{6E65D09B-4C94-4F60-A4CC-B91BB8F3B539}" srcId="{00127E7A-865A-47E6-9267-1F5EE03237FA}" destId="{D32161E6-0E96-4B9B-B5E2-FE90E7655A9D}" srcOrd="1" destOrd="0" parTransId="{8F975CFA-CB88-4794-95A4-22C9D6AE747E}" sibTransId="{06B3B3B8-D3C5-42A9-AB15-C84BCADF36B1}"/>
    <dgm:cxn modelId="{E9845CB6-9C74-4BE4-8BFF-AF935A11083A}" type="presOf" srcId="{474B0233-44A7-4836-B66B-3C0BE5A53513}" destId="{F00E3592-3B6E-4F6E-B947-A86094320353}" srcOrd="0" destOrd="0" presId="urn:microsoft.com/office/officeart/2005/8/layout/hierarchy1"/>
    <dgm:cxn modelId="{4B97E022-2E96-483C-AB8D-5497BA24BE8B}" type="presParOf" srcId="{1ED27B01-AC50-4026-8BA2-EF0F09528ACA}" destId="{EE1E615F-423D-421A-8903-ABBD789DB49C}" srcOrd="0" destOrd="0" presId="urn:microsoft.com/office/officeart/2005/8/layout/hierarchy1"/>
    <dgm:cxn modelId="{AD6B531F-E8EE-41F6-89DD-EA6786CCCC2A}" type="presParOf" srcId="{EE1E615F-423D-421A-8903-ABBD789DB49C}" destId="{64F1D47E-8A90-4DFB-8727-D4CB85025569}" srcOrd="0" destOrd="0" presId="urn:microsoft.com/office/officeart/2005/8/layout/hierarchy1"/>
    <dgm:cxn modelId="{ABEDD7ED-CC0A-4DC2-B92A-04EEC948575F}" type="presParOf" srcId="{64F1D47E-8A90-4DFB-8727-D4CB85025569}" destId="{C11E2D4D-B259-4ADF-ACEA-53D88DFEB66A}" srcOrd="0" destOrd="0" presId="urn:microsoft.com/office/officeart/2005/8/layout/hierarchy1"/>
    <dgm:cxn modelId="{54933855-6478-432A-97A6-A6765A093C2D}" type="presParOf" srcId="{64F1D47E-8A90-4DFB-8727-D4CB85025569}" destId="{08A9EA04-F7E4-41C6-927E-43BAE915C704}" srcOrd="1" destOrd="0" presId="urn:microsoft.com/office/officeart/2005/8/layout/hierarchy1"/>
    <dgm:cxn modelId="{77E09F06-3808-4202-B63B-8DEFC03CB149}" type="presParOf" srcId="{EE1E615F-423D-421A-8903-ABBD789DB49C}" destId="{4A3A3DF0-2DA8-40D0-9C7D-A1BEBAA67277}" srcOrd="1" destOrd="0" presId="urn:microsoft.com/office/officeart/2005/8/layout/hierarchy1"/>
    <dgm:cxn modelId="{BD3EF670-CF35-42A5-B59C-6D3DEEDC2D76}" type="presParOf" srcId="{4A3A3DF0-2DA8-40D0-9C7D-A1BEBAA67277}" destId="{9C78F3E9-64F7-44E8-9126-E19F56D490FA}" srcOrd="0" destOrd="0" presId="urn:microsoft.com/office/officeart/2005/8/layout/hierarchy1"/>
    <dgm:cxn modelId="{9512BD14-41F0-4F38-811E-2692AA34071C}" type="presParOf" srcId="{4A3A3DF0-2DA8-40D0-9C7D-A1BEBAA67277}" destId="{17ED6AD8-EADC-4665-9965-2FC11D2468AA}" srcOrd="1" destOrd="0" presId="urn:microsoft.com/office/officeart/2005/8/layout/hierarchy1"/>
    <dgm:cxn modelId="{05D7B3F1-D77F-4C1C-BDDA-5451C004104E}" type="presParOf" srcId="{17ED6AD8-EADC-4665-9965-2FC11D2468AA}" destId="{E8BE6BDF-C948-4194-9765-6AFF196C5254}" srcOrd="0" destOrd="0" presId="urn:microsoft.com/office/officeart/2005/8/layout/hierarchy1"/>
    <dgm:cxn modelId="{7434763A-DBB5-4D10-A084-EAD9C1138E96}" type="presParOf" srcId="{E8BE6BDF-C948-4194-9765-6AFF196C5254}" destId="{173AD891-03B5-4980-A864-058D8666511C}" srcOrd="0" destOrd="0" presId="urn:microsoft.com/office/officeart/2005/8/layout/hierarchy1"/>
    <dgm:cxn modelId="{4C28FC52-6895-43A7-BE83-352D91BF0695}" type="presParOf" srcId="{E8BE6BDF-C948-4194-9765-6AFF196C5254}" destId="{0194E0CB-72B2-4FAF-903E-F7625814AFEA}" srcOrd="1" destOrd="0" presId="urn:microsoft.com/office/officeart/2005/8/layout/hierarchy1"/>
    <dgm:cxn modelId="{5FDB162C-5E0B-429C-92CC-B2D672527D92}" type="presParOf" srcId="{17ED6AD8-EADC-4665-9965-2FC11D2468AA}" destId="{B4281351-100D-4B53-AE81-82264FC3B18A}" srcOrd="1" destOrd="0" presId="urn:microsoft.com/office/officeart/2005/8/layout/hierarchy1"/>
    <dgm:cxn modelId="{C445A738-69CB-47C2-A4B0-C663C96BFD8B}" type="presParOf" srcId="{4A3A3DF0-2DA8-40D0-9C7D-A1BEBAA67277}" destId="{9035DC19-082A-4045-84A3-D1DFBE68CFC0}" srcOrd="2" destOrd="0" presId="urn:microsoft.com/office/officeart/2005/8/layout/hierarchy1"/>
    <dgm:cxn modelId="{15CB1D7C-A49E-4F1A-9C62-20217C488097}" type="presParOf" srcId="{4A3A3DF0-2DA8-40D0-9C7D-A1BEBAA67277}" destId="{46410BD2-2EE4-4A20-A54F-6ABC7F5FF779}" srcOrd="3" destOrd="0" presId="urn:microsoft.com/office/officeart/2005/8/layout/hierarchy1"/>
    <dgm:cxn modelId="{866599CB-D204-4C87-866A-63F2EB7AC0F8}" type="presParOf" srcId="{46410BD2-2EE4-4A20-A54F-6ABC7F5FF779}" destId="{D3932D3F-EF6B-471B-9174-19B7F4EC4F85}" srcOrd="0" destOrd="0" presId="urn:microsoft.com/office/officeart/2005/8/layout/hierarchy1"/>
    <dgm:cxn modelId="{3D21FAAA-F88F-47BA-A6F7-8CB79650B176}" type="presParOf" srcId="{D3932D3F-EF6B-471B-9174-19B7F4EC4F85}" destId="{AACF673F-4296-4BEF-A43F-CD68ABAF5899}" srcOrd="0" destOrd="0" presId="urn:microsoft.com/office/officeart/2005/8/layout/hierarchy1"/>
    <dgm:cxn modelId="{21F9EA2C-5AD8-4594-95BE-68F01D30D016}" type="presParOf" srcId="{D3932D3F-EF6B-471B-9174-19B7F4EC4F85}" destId="{52527ABD-C39A-49FD-96F3-FF33A4A36ED3}" srcOrd="1" destOrd="0" presId="urn:microsoft.com/office/officeart/2005/8/layout/hierarchy1"/>
    <dgm:cxn modelId="{5EA0536C-9E39-4279-A1F0-6D4FFDDF301E}" type="presParOf" srcId="{46410BD2-2EE4-4A20-A54F-6ABC7F5FF779}" destId="{3867EB88-A285-4CA8-BD05-23AE2C30D27F}" srcOrd="1" destOrd="0" presId="urn:microsoft.com/office/officeart/2005/8/layout/hierarchy1"/>
    <dgm:cxn modelId="{BD1F7FCF-3AE6-406E-A0F0-C4DF00A17C1F}" type="presParOf" srcId="{3867EB88-A285-4CA8-BD05-23AE2C30D27F}" destId="{0D370276-9F96-450B-943D-F360585CDE4A}" srcOrd="0" destOrd="0" presId="urn:microsoft.com/office/officeart/2005/8/layout/hierarchy1"/>
    <dgm:cxn modelId="{B4DD212E-7FEF-481E-9E2C-B5495D9F2950}" type="presParOf" srcId="{3867EB88-A285-4CA8-BD05-23AE2C30D27F}" destId="{57594FDF-BAEE-4D7F-B16D-DA5060B56C93}" srcOrd="1" destOrd="0" presId="urn:microsoft.com/office/officeart/2005/8/layout/hierarchy1"/>
    <dgm:cxn modelId="{AB653927-52F0-431B-A9D6-8050688AF0A3}" type="presParOf" srcId="{57594FDF-BAEE-4D7F-B16D-DA5060B56C93}" destId="{83CF305F-6C9E-489D-AB04-B296A67E134F}" srcOrd="0" destOrd="0" presId="urn:microsoft.com/office/officeart/2005/8/layout/hierarchy1"/>
    <dgm:cxn modelId="{6BD4724C-3477-46FE-8AEB-2E68138A97AE}" type="presParOf" srcId="{83CF305F-6C9E-489D-AB04-B296A67E134F}" destId="{021C393A-9855-4601-B9C0-709194D2344F}" srcOrd="0" destOrd="0" presId="urn:microsoft.com/office/officeart/2005/8/layout/hierarchy1"/>
    <dgm:cxn modelId="{5EBCDDC0-E4D3-4D3D-9539-8602ACE9D1DD}" type="presParOf" srcId="{83CF305F-6C9E-489D-AB04-B296A67E134F}" destId="{BE0C5724-6AFE-4471-A9A5-B5171804B631}" srcOrd="1" destOrd="0" presId="urn:microsoft.com/office/officeart/2005/8/layout/hierarchy1"/>
    <dgm:cxn modelId="{897192DA-1C42-441F-8703-5900A63D2E3D}" type="presParOf" srcId="{57594FDF-BAEE-4D7F-B16D-DA5060B56C93}" destId="{9532AAF1-8E4B-4998-B852-779305DB260D}" srcOrd="1" destOrd="0" presId="urn:microsoft.com/office/officeart/2005/8/layout/hierarchy1"/>
    <dgm:cxn modelId="{683FAD7F-CAED-4D4C-BDF1-9C4727FD0D4B}" type="presParOf" srcId="{4A3A3DF0-2DA8-40D0-9C7D-A1BEBAA67277}" destId="{F00E3592-3B6E-4F6E-B947-A86094320353}" srcOrd="4" destOrd="0" presId="urn:microsoft.com/office/officeart/2005/8/layout/hierarchy1"/>
    <dgm:cxn modelId="{914A0334-146B-4ED7-AAAF-1A3E87C866FC}" type="presParOf" srcId="{4A3A3DF0-2DA8-40D0-9C7D-A1BEBAA67277}" destId="{F792C9A5-5840-41E0-B766-89B4B3963B33}" srcOrd="5" destOrd="0" presId="urn:microsoft.com/office/officeart/2005/8/layout/hierarchy1"/>
    <dgm:cxn modelId="{9EF357E9-01FE-41C0-9DDF-6BF284F38003}" type="presParOf" srcId="{F792C9A5-5840-41E0-B766-89B4B3963B33}" destId="{BE9818C5-BD17-4545-8A09-4CE5F65E7B40}" srcOrd="0" destOrd="0" presId="urn:microsoft.com/office/officeart/2005/8/layout/hierarchy1"/>
    <dgm:cxn modelId="{0B88002A-C42F-46FC-9E23-29725F2B4436}" type="presParOf" srcId="{BE9818C5-BD17-4545-8A09-4CE5F65E7B40}" destId="{40227E52-D917-425A-B348-4A2931F06F25}" srcOrd="0" destOrd="0" presId="urn:microsoft.com/office/officeart/2005/8/layout/hierarchy1"/>
    <dgm:cxn modelId="{BD0317E7-5DD9-4195-9C57-1FF452CD9E0B}" type="presParOf" srcId="{BE9818C5-BD17-4545-8A09-4CE5F65E7B40}" destId="{215D4BC5-929A-4C42-999D-4F7B27888E70}" srcOrd="1" destOrd="0" presId="urn:microsoft.com/office/officeart/2005/8/layout/hierarchy1"/>
    <dgm:cxn modelId="{17E3EF34-2B10-4562-9F96-758EE655CFFC}" type="presParOf" srcId="{F792C9A5-5840-41E0-B766-89B4B3963B33}" destId="{B260EC43-6803-4724-B485-A6F4B7A59D6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DA206-1C06-4089-A7A9-BE1464FE6E90}">
      <dsp:nvSpPr>
        <dsp:cNvPr id="0" name=""/>
        <dsp:cNvSpPr/>
      </dsp:nvSpPr>
      <dsp:spPr>
        <a:xfrm>
          <a:off x="1512371" y="0"/>
          <a:ext cx="4525963" cy="452596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4086A7-F488-433D-A00D-C15FC04ED0BE}">
      <dsp:nvSpPr>
        <dsp:cNvPr id="0" name=""/>
        <dsp:cNvSpPr/>
      </dsp:nvSpPr>
      <dsp:spPr>
        <a:xfrm>
          <a:off x="3775352" y="455027"/>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Profilo dello studente</a:t>
          </a:r>
          <a:endParaRPr lang="it-IT" sz="2100" kern="1200" dirty="0"/>
        </a:p>
      </dsp:txBody>
      <dsp:txXfrm>
        <a:off x="3827652" y="507327"/>
        <a:ext cx="2837275" cy="966780"/>
      </dsp:txXfrm>
    </dsp:sp>
    <dsp:sp modelId="{226F8441-58B7-4A21-B4A4-98089EFD589D}">
      <dsp:nvSpPr>
        <dsp:cNvPr id="0" name=""/>
        <dsp:cNvSpPr/>
      </dsp:nvSpPr>
      <dsp:spPr>
        <a:xfrm>
          <a:off x="3775352" y="1660330"/>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Traguardi per lo sviluppo delle competenze</a:t>
          </a:r>
          <a:endParaRPr lang="it-IT" sz="2100" kern="1200" dirty="0"/>
        </a:p>
      </dsp:txBody>
      <dsp:txXfrm>
        <a:off x="3827652" y="1712630"/>
        <a:ext cx="2837275" cy="966780"/>
      </dsp:txXfrm>
    </dsp:sp>
    <dsp:sp modelId="{3BFF2E3D-5ACF-4C35-8D3E-0D963F80438A}">
      <dsp:nvSpPr>
        <dsp:cNvPr id="0" name=""/>
        <dsp:cNvSpPr/>
      </dsp:nvSpPr>
      <dsp:spPr>
        <a:xfrm>
          <a:off x="3775352" y="2865632"/>
          <a:ext cx="2941875" cy="107138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it-IT" sz="2100" kern="1200" dirty="0" smtClean="0"/>
            <a:t>Obiettivi di apprendimento</a:t>
          </a:r>
          <a:endParaRPr lang="it-IT" sz="2100" kern="1200" dirty="0"/>
        </a:p>
      </dsp:txBody>
      <dsp:txXfrm>
        <a:off x="3827652" y="2917932"/>
        <a:ext cx="2837275" cy="966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E3592-3B6E-4F6E-B947-A86094320353}">
      <dsp:nvSpPr>
        <dsp:cNvPr id="0" name=""/>
        <dsp:cNvSpPr/>
      </dsp:nvSpPr>
      <dsp:spPr>
        <a:xfrm>
          <a:off x="4020669" y="1077714"/>
          <a:ext cx="2070861" cy="492770"/>
        </a:xfrm>
        <a:custGeom>
          <a:avLst/>
          <a:gdLst/>
          <a:ahLst/>
          <a:cxnLst/>
          <a:rect l="0" t="0" r="0" b="0"/>
          <a:pathLst>
            <a:path>
              <a:moveTo>
                <a:pt x="0" y="0"/>
              </a:moveTo>
              <a:lnTo>
                <a:pt x="0" y="335809"/>
              </a:lnTo>
              <a:lnTo>
                <a:pt x="2070861" y="335809"/>
              </a:lnTo>
              <a:lnTo>
                <a:pt x="2070861" y="492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370276-9F96-450B-943D-F360585CDE4A}">
      <dsp:nvSpPr>
        <dsp:cNvPr id="0" name=""/>
        <dsp:cNvSpPr/>
      </dsp:nvSpPr>
      <dsp:spPr>
        <a:xfrm>
          <a:off x="3881852" y="2890934"/>
          <a:ext cx="138817" cy="378466"/>
        </a:xfrm>
        <a:custGeom>
          <a:avLst/>
          <a:gdLst/>
          <a:ahLst/>
          <a:cxnLst/>
          <a:rect l="0" t="0" r="0" b="0"/>
          <a:pathLst>
            <a:path>
              <a:moveTo>
                <a:pt x="0" y="0"/>
              </a:moveTo>
              <a:lnTo>
                <a:pt x="0" y="221504"/>
              </a:lnTo>
              <a:lnTo>
                <a:pt x="138817" y="221504"/>
              </a:lnTo>
              <a:lnTo>
                <a:pt x="138817" y="3784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35DC19-082A-4045-84A3-D1DFBE68CFC0}">
      <dsp:nvSpPr>
        <dsp:cNvPr id="0" name=""/>
        <dsp:cNvSpPr/>
      </dsp:nvSpPr>
      <dsp:spPr>
        <a:xfrm>
          <a:off x="3881852" y="1077714"/>
          <a:ext cx="138817" cy="607075"/>
        </a:xfrm>
        <a:custGeom>
          <a:avLst/>
          <a:gdLst/>
          <a:ahLst/>
          <a:cxnLst/>
          <a:rect l="0" t="0" r="0" b="0"/>
          <a:pathLst>
            <a:path>
              <a:moveTo>
                <a:pt x="138817" y="0"/>
              </a:moveTo>
              <a:lnTo>
                <a:pt x="138817" y="450113"/>
              </a:lnTo>
              <a:lnTo>
                <a:pt x="0" y="450113"/>
              </a:lnTo>
              <a:lnTo>
                <a:pt x="0" y="6070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78F3E9-64F7-44E8-9126-E19F56D490FA}">
      <dsp:nvSpPr>
        <dsp:cNvPr id="0" name=""/>
        <dsp:cNvSpPr/>
      </dsp:nvSpPr>
      <dsp:spPr>
        <a:xfrm>
          <a:off x="1949808" y="1077714"/>
          <a:ext cx="2070861" cy="492770"/>
        </a:xfrm>
        <a:custGeom>
          <a:avLst/>
          <a:gdLst/>
          <a:ahLst/>
          <a:cxnLst/>
          <a:rect l="0" t="0" r="0" b="0"/>
          <a:pathLst>
            <a:path>
              <a:moveTo>
                <a:pt x="2070861" y="0"/>
              </a:moveTo>
              <a:lnTo>
                <a:pt x="2070861" y="335809"/>
              </a:lnTo>
              <a:lnTo>
                <a:pt x="0" y="335809"/>
              </a:lnTo>
              <a:lnTo>
                <a:pt x="0" y="4927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1E2D4D-B259-4ADF-ACEA-53D88DFEB66A}">
      <dsp:nvSpPr>
        <dsp:cNvPr id="0" name=""/>
        <dsp:cNvSpPr/>
      </dsp:nvSpPr>
      <dsp:spPr>
        <a:xfrm>
          <a:off x="3173499" y="1807"/>
          <a:ext cx="1694341" cy="1075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A9EA04-F7E4-41C6-927E-43BAE915C704}">
      <dsp:nvSpPr>
        <dsp:cNvPr id="0" name=""/>
        <dsp:cNvSpPr/>
      </dsp:nvSpPr>
      <dsp:spPr>
        <a:xfrm>
          <a:off x="3361759" y="180654"/>
          <a:ext cx="1694341" cy="10759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t-IT" sz="2700" kern="1200" dirty="0" smtClean="0"/>
            <a:t>Momento comune</a:t>
          </a:r>
          <a:endParaRPr lang="it-IT" sz="2700" kern="1200" dirty="0"/>
        </a:p>
      </dsp:txBody>
      <dsp:txXfrm>
        <a:off x="3393271" y="212166"/>
        <a:ext cx="1631317" cy="1012882"/>
      </dsp:txXfrm>
    </dsp:sp>
    <dsp:sp modelId="{173AD891-03B5-4980-A864-058D8666511C}">
      <dsp:nvSpPr>
        <dsp:cNvPr id="0" name=""/>
        <dsp:cNvSpPr/>
      </dsp:nvSpPr>
      <dsp:spPr>
        <a:xfrm>
          <a:off x="1102637" y="1570485"/>
          <a:ext cx="1694341" cy="1075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94E0CB-72B2-4FAF-903E-F7625814AFEA}">
      <dsp:nvSpPr>
        <dsp:cNvPr id="0" name=""/>
        <dsp:cNvSpPr/>
      </dsp:nvSpPr>
      <dsp:spPr>
        <a:xfrm>
          <a:off x="1290897" y="1749332"/>
          <a:ext cx="1694341" cy="10759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t-IT" sz="2700" kern="1200" dirty="0" smtClean="0"/>
            <a:t>Attività gruppo 1</a:t>
          </a:r>
          <a:endParaRPr lang="it-IT" sz="2700" kern="1200" dirty="0"/>
        </a:p>
      </dsp:txBody>
      <dsp:txXfrm>
        <a:off x="1322409" y="1780844"/>
        <a:ext cx="1631317" cy="1012882"/>
      </dsp:txXfrm>
    </dsp:sp>
    <dsp:sp modelId="{AACF673F-4296-4BEF-A43F-CD68ABAF5899}">
      <dsp:nvSpPr>
        <dsp:cNvPr id="0" name=""/>
        <dsp:cNvSpPr/>
      </dsp:nvSpPr>
      <dsp:spPr>
        <a:xfrm>
          <a:off x="3034681" y="1684789"/>
          <a:ext cx="1694341" cy="120614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527ABD-C39A-49FD-96F3-FF33A4A36ED3}">
      <dsp:nvSpPr>
        <dsp:cNvPr id="0" name=""/>
        <dsp:cNvSpPr/>
      </dsp:nvSpPr>
      <dsp:spPr>
        <a:xfrm>
          <a:off x="3222942" y="1863636"/>
          <a:ext cx="1694341" cy="120614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t-IT" sz="2700" kern="1200" dirty="0" smtClean="0"/>
            <a:t>Attività gruppo 2</a:t>
          </a:r>
          <a:endParaRPr lang="it-IT" sz="2700" kern="1200" dirty="0"/>
        </a:p>
      </dsp:txBody>
      <dsp:txXfrm>
        <a:off x="3258269" y="1898963"/>
        <a:ext cx="1623687" cy="1135491"/>
      </dsp:txXfrm>
    </dsp:sp>
    <dsp:sp modelId="{021C393A-9855-4601-B9C0-709194D2344F}">
      <dsp:nvSpPr>
        <dsp:cNvPr id="0" name=""/>
        <dsp:cNvSpPr/>
      </dsp:nvSpPr>
      <dsp:spPr>
        <a:xfrm>
          <a:off x="3173499" y="3269401"/>
          <a:ext cx="1694341" cy="1075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0C5724-6AFE-4471-A9A5-B5171804B631}">
      <dsp:nvSpPr>
        <dsp:cNvPr id="0" name=""/>
        <dsp:cNvSpPr/>
      </dsp:nvSpPr>
      <dsp:spPr>
        <a:xfrm>
          <a:off x="3361759" y="3448248"/>
          <a:ext cx="1694341" cy="10759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t-IT" sz="2700" kern="1200" dirty="0" smtClean="0"/>
            <a:t>Momento comune</a:t>
          </a:r>
          <a:endParaRPr lang="it-IT" sz="2700" kern="1200" dirty="0"/>
        </a:p>
      </dsp:txBody>
      <dsp:txXfrm>
        <a:off x="3393271" y="3479760"/>
        <a:ext cx="1631317" cy="1012882"/>
      </dsp:txXfrm>
    </dsp:sp>
    <dsp:sp modelId="{40227E52-D917-425A-B348-4A2931F06F25}">
      <dsp:nvSpPr>
        <dsp:cNvPr id="0" name=""/>
        <dsp:cNvSpPr/>
      </dsp:nvSpPr>
      <dsp:spPr>
        <a:xfrm>
          <a:off x="5244360" y="1570485"/>
          <a:ext cx="1694341" cy="1075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5D4BC5-929A-4C42-999D-4F7B27888E70}">
      <dsp:nvSpPr>
        <dsp:cNvPr id="0" name=""/>
        <dsp:cNvSpPr/>
      </dsp:nvSpPr>
      <dsp:spPr>
        <a:xfrm>
          <a:off x="5432620" y="1749332"/>
          <a:ext cx="1694341" cy="107590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it-IT" sz="2700" kern="1200" dirty="0" smtClean="0"/>
            <a:t>Attività gruppo 3</a:t>
          </a:r>
          <a:endParaRPr lang="it-IT" sz="2700" kern="1200" dirty="0"/>
        </a:p>
      </dsp:txBody>
      <dsp:txXfrm>
        <a:off x="5464132" y="1780844"/>
        <a:ext cx="1631317" cy="101288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FEA13-F039-461A-ABED-6B75A4EC9D27}" type="datetimeFigureOut">
              <a:rPr lang="it-IT" smtClean="0"/>
              <a:t>01/09/2015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A0261-6DFA-4F32-8246-C00E45C613C1}" type="slidenum">
              <a:rPr lang="it-IT" smtClean="0"/>
              <a:t>‹N›</a:t>
            </a:fld>
            <a:endParaRPr lang="it-IT"/>
          </a:p>
        </p:txBody>
      </p:sp>
    </p:spTree>
    <p:extLst>
      <p:ext uri="{BB962C8B-B14F-4D97-AF65-F5344CB8AC3E}">
        <p14:creationId xmlns:p14="http://schemas.microsoft.com/office/powerpoint/2010/main" val="778929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CBA0261-6DFA-4F32-8246-C00E45C613C1}" type="slidenum">
              <a:rPr lang="it-IT" smtClean="0"/>
              <a:t>34</a:t>
            </a:fld>
            <a:endParaRPr lang="it-IT"/>
          </a:p>
        </p:txBody>
      </p:sp>
    </p:spTree>
    <p:extLst>
      <p:ext uri="{BB962C8B-B14F-4D97-AF65-F5344CB8AC3E}">
        <p14:creationId xmlns:p14="http://schemas.microsoft.com/office/powerpoint/2010/main" val="2103093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D792D8E-6ADE-4B12-8045-3BD5E81BDBF4}" type="datetimeFigureOut">
              <a:rPr lang="it-IT" smtClean="0"/>
              <a:t>01/09/2015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769951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92D8E-6ADE-4B12-8045-3BD5E81BDBF4}" type="datetimeFigureOut">
              <a:rPr lang="it-IT" smtClean="0"/>
              <a:t>01/09/2015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328770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92D8E-6ADE-4B12-8045-3BD5E81BDBF4}" type="datetimeFigureOut">
              <a:rPr lang="it-IT" smtClean="0"/>
              <a:t>01/09/2015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1838450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D792D8E-6ADE-4B12-8045-3BD5E81BDBF4}" type="datetimeFigureOut">
              <a:rPr lang="it-IT" smtClean="0"/>
              <a:t>01/09/2015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1121504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D792D8E-6ADE-4B12-8045-3BD5E81BDBF4}" type="datetimeFigureOut">
              <a:rPr lang="it-IT" smtClean="0"/>
              <a:t>01/09/2015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87148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D792D8E-6ADE-4B12-8045-3BD5E81BDBF4}" type="datetimeFigureOut">
              <a:rPr lang="it-IT" smtClean="0"/>
              <a:t>01/09/2015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40513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D792D8E-6ADE-4B12-8045-3BD5E81BDBF4}" type="datetimeFigureOut">
              <a:rPr lang="it-IT" smtClean="0"/>
              <a:t>01/09/2015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156728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D792D8E-6ADE-4B12-8045-3BD5E81BDBF4}" type="datetimeFigureOut">
              <a:rPr lang="it-IT" smtClean="0"/>
              <a:t>01/09/2015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575506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D792D8E-6ADE-4B12-8045-3BD5E81BDBF4}" type="datetimeFigureOut">
              <a:rPr lang="it-IT" smtClean="0"/>
              <a:t>01/09/2015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1608474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792D8E-6ADE-4B12-8045-3BD5E81BDBF4}" type="datetimeFigureOut">
              <a:rPr lang="it-IT" smtClean="0"/>
              <a:t>01/09/2015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76944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D792D8E-6ADE-4B12-8045-3BD5E81BDBF4}" type="datetimeFigureOut">
              <a:rPr lang="it-IT" smtClean="0"/>
              <a:t>01/09/2015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14C8A89-CD7C-49BD-8D6C-CA134CA3E170}" type="slidenum">
              <a:rPr lang="it-IT" smtClean="0"/>
              <a:t>‹N›</a:t>
            </a:fld>
            <a:endParaRPr lang="it-IT"/>
          </a:p>
        </p:txBody>
      </p:sp>
    </p:spTree>
    <p:extLst>
      <p:ext uri="{BB962C8B-B14F-4D97-AF65-F5344CB8AC3E}">
        <p14:creationId xmlns:p14="http://schemas.microsoft.com/office/powerpoint/2010/main" val="2766166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92D8E-6ADE-4B12-8045-3BD5E81BDBF4}" type="datetimeFigureOut">
              <a:rPr lang="it-IT" smtClean="0"/>
              <a:t>01/09/2015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C8A89-CD7C-49BD-8D6C-CA134CA3E170}" type="slidenum">
              <a:rPr lang="it-IT" smtClean="0"/>
              <a:t>‹N›</a:t>
            </a:fld>
            <a:endParaRPr lang="it-IT"/>
          </a:p>
        </p:txBody>
      </p:sp>
    </p:spTree>
    <p:extLst>
      <p:ext uri="{BB962C8B-B14F-4D97-AF65-F5344CB8AC3E}">
        <p14:creationId xmlns:p14="http://schemas.microsoft.com/office/powerpoint/2010/main" val="2307655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hyperlink" Target="SCHEDA_PRIMO_CICLO_certificazione_competenze_2-11-14.docx" TargetMode="External"/><Relationship Id="rId2" Type="http://schemas.openxmlformats.org/officeDocument/2006/relationships/hyperlink" Target="SCHEDA_PRIMARIA_certificazione_competenze2-11-14.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curricolo d’istituto per competenze</a:t>
            </a:r>
            <a:endParaRPr lang="it-IT" dirty="0"/>
          </a:p>
        </p:txBody>
      </p:sp>
      <p:sp>
        <p:nvSpPr>
          <p:cNvPr id="3" name="Sottotitolo 2"/>
          <p:cNvSpPr>
            <a:spLocks noGrp="1"/>
          </p:cNvSpPr>
          <p:nvPr>
            <p:ph type="subTitle" idx="1"/>
          </p:nvPr>
        </p:nvSpPr>
        <p:spPr>
          <a:xfrm>
            <a:off x="1371600" y="3886200"/>
            <a:ext cx="6400800" cy="2351112"/>
          </a:xfrm>
        </p:spPr>
        <p:txBody>
          <a:bodyPr>
            <a:normAutofit lnSpcReduction="10000"/>
          </a:bodyPr>
          <a:lstStyle/>
          <a:p>
            <a:r>
              <a:rPr lang="it-IT" i="1" dirty="0" smtClean="0"/>
              <a:t>Dall’adempimento alla possibile attuazione</a:t>
            </a:r>
          </a:p>
          <a:p>
            <a:endParaRPr lang="it-IT" i="1" dirty="0"/>
          </a:p>
          <a:p>
            <a:r>
              <a:rPr lang="it-IT" sz="2400" dirty="0" smtClean="0"/>
              <a:t>I.C Orzinuovi, 1 </a:t>
            </a:r>
            <a:r>
              <a:rPr lang="it-IT" sz="2400" dirty="0" err="1" smtClean="0"/>
              <a:t>sett</a:t>
            </a:r>
            <a:r>
              <a:rPr lang="it-IT" sz="2400" dirty="0" smtClean="0"/>
              <a:t>. 2015</a:t>
            </a:r>
          </a:p>
          <a:p>
            <a:r>
              <a:rPr lang="it-IT" sz="2400" dirty="0" smtClean="0"/>
              <a:t>A cura di Pierpaolo Triani</a:t>
            </a:r>
          </a:p>
          <a:p>
            <a:endParaRPr lang="it-IT" dirty="0"/>
          </a:p>
        </p:txBody>
      </p:sp>
    </p:spTree>
    <p:extLst>
      <p:ext uri="{BB962C8B-B14F-4D97-AF65-F5344CB8AC3E}">
        <p14:creationId xmlns:p14="http://schemas.microsoft.com/office/powerpoint/2010/main" val="9537670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Competenze</a:t>
            </a:r>
            <a:endParaRPr lang="it-IT" dirty="0"/>
          </a:p>
        </p:txBody>
      </p:sp>
      <p:sp>
        <p:nvSpPr>
          <p:cNvPr id="3" name="Segnaposto contenuto 2"/>
          <p:cNvSpPr>
            <a:spLocks noGrp="1"/>
          </p:cNvSpPr>
          <p:nvPr>
            <p:ph idx="1"/>
          </p:nvPr>
        </p:nvSpPr>
        <p:spPr/>
        <p:txBody>
          <a:bodyPr>
            <a:normAutofit fontScale="92500" lnSpcReduction="20000"/>
          </a:bodyPr>
          <a:lstStyle/>
          <a:p>
            <a:r>
              <a:rPr lang="it-IT" dirty="0" smtClean="0"/>
              <a:t>Le competenze sono una combinazione di conoscenze, abilità e atteggiamenti appropriati al contesto.</a:t>
            </a:r>
          </a:p>
          <a:p>
            <a:pPr marL="0" indent="0">
              <a:buNone/>
            </a:pPr>
            <a:r>
              <a:rPr lang="it-IT" dirty="0" smtClean="0"/>
              <a:t>(Fonte: Raccomandazione del Parlamento Europeo e del Consiglio del 18 dicembre 2006)</a:t>
            </a:r>
          </a:p>
          <a:p>
            <a:r>
              <a:rPr lang="it-IT" dirty="0" smtClean="0"/>
              <a:t>Comprovata capacità di utilizzare, in situazioni di lavoro, di studio o nello sviluppo professionale e personale, un insieme strutturato di conoscenze e di abilità acquisite nei contesti di apprendimento formale, non formale o informale.</a:t>
            </a:r>
          </a:p>
          <a:p>
            <a:pPr marL="0" indent="0">
              <a:buNone/>
            </a:pPr>
            <a:r>
              <a:rPr lang="it-IT" dirty="0" smtClean="0"/>
              <a:t>(Fonte: </a:t>
            </a:r>
            <a:r>
              <a:rPr lang="it-IT" dirty="0" err="1" smtClean="0"/>
              <a:t>DLgs</a:t>
            </a:r>
            <a:r>
              <a:rPr lang="it-IT" dirty="0" smtClean="0"/>
              <a:t> 13/13, art. 2, c. 1)</a:t>
            </a:r>
          </a:p>
          <a:p>
            <a:endParaRPr lang="it-IT" dirty="0"/>
          </a:p>
        </p:txBody>
      </p:sp>
    </p:spTree>
    <p:extLst>
      <p:ext uri="{BB962C8B-B14F-4D97-AF65-F5344CB8AC3E}">
        <p14:creationId xmlns:p14="http://schemas.microsoft.com/office/powerpoint/2010/main" val="414641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36712"/>
            <a:ext cx="8229600" cy="5289451"/>
          </a:xfrm>
        </p:spPr>
        <p:txBody>
          <a:bodyPr>
            <a:normAutofit fontScale="92500" lnSpcReduction="20000"/>
          </a:bodyPr>
          <a:lstStyle/>
          <a:p>
            <a:r>
              <a:rPr lang="it-IT" dirty="0" smtClean="0"/>
              <a:t>«Spostare l’attenzione sulle competenze non significa in alcun modo trascurare il ruolo de-terminante che tutti i più tradizionali risultati di apprendimento, oggi identificati principalmente nel-le conoscenze e nelle abilità, svolgono in funzione di esse. Non è infatti pensabile che si possano formare delle competenze in assenza di un solido bagaglio di contenuti e di </a:t>
            </a:r>
            <a:r>
              <a:rPr lang="it-IT" dirty="0" err="1" smtClean="0"/>
              <a:t>saperi</a:t>
            </a:r>
            <a:r>
              <a:rPr lang="it-IT" dirty="0" smtClean="0"/>
              <a:t> disciplinari. La competenza costituisce il livello di uso consapevole e appropriato di tutti gli oggetti di apprendi-mento, ai quali si applica con effetti elaborativi, metacognitivi e motivazionali» </a:t>
            </a:r>
          </a:p>
          <a:p>
            <a:pPr marL="0" indent="0">
              <a:buNone/>
            </a:pPr>
            <a:r>
              <a:rPr lang="it-IT" dirty="0" smtClean="0"/>
              <a:t>(Linee guida certificazione).</a:t>
            </a:r>
            <a:endParaRPr lang="it-IT" dirty="0"/>
          </a:p>
        </p:txBody>
      </p:sp>
    </p:spTree>
    <p:extLst>
      <p:ext uri="{BB962C8B-B14F-4D97-AF65-F5344CB8AC3E}">
        <p14:creationId xmlns:p14="http://schemas.microsoft.com/office/powerpoint/2010/main" val="3950925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it-IT" smtClean="0"/>
              <a:t>Competenze: perché?</a:t>
            </a:r>
          </a:p>
        </p:txBody>
      </p:sp>
      <p:sp>
        <p:nvSpPr>
          <p:cNvPr id="6147" name="Rectangle 3"/>
          <p:cNvSpPr>
            <a:spLocks noGrp="1" noChangeArrowheads="1"/>
          </p:cNvSpPr>
          <p:nvPr>
            <p:ph type="body" idx="1"/>
          </p:nvPr>
        </p:nvSpPr>
        <p:spPr/>
        <p:txBody>
          <a:bodyPr/>
          <a:lstStyle/>
          <a:p>
            <a:pPr eaLnBrk="1" hangingPunct="1"/>
            <a:r>
              <a:rPr lang="it-IT" altLang="it-IT" smtClean="0"/>
              <a:t>Oltre la nozione</a:t>
            </a:r>
          </a:p>
          <a:p>
            <a:pPr eaLnBrk="1" hangingPunct="1"/>
            <a:r>
              <a:rPr lang="it-IT" altLang="it-IT" smtClean="0"/>
              <a:t>Oltre l’addestramento</a:t>
            </a:r>
          </a:p>
          <a:p>
            <a:pPr eaLnBrk="1" hangingPunct="1"/>
            <a:r>
              <a:rPr lang="it-IT" altLang="it-IT" smtClean="0"/>
              <a:t>Oltre la frammentazione</a:t>
            </a:r>
          </a:p>
          <a:p>
            <a:pPr eaLnBrk="1" hangingPunct="1"/>
            <a:r>
              <a:rPr lang="it-IT" altLang="it-IT" smtClean="0"/>
              <a:t>Parlare di competenze significa porre al centro le dinamiche di apprendimento del soggetto che non sono mai isolate dai contenuti, e soprattutto significa porre al centro il valore generativo del sapere acquisito.</a:t>
            </a:r>
          </a:p>
        </p:txBody>
      </p:sp>
    </p:spTree>
    <p:extLst>
      <p:ext uri="{BB962C8B-B14F-4D97-AF65-F5344CB8AC3E}">
        <p14:creationId xmlns:p14="http://schemas.microsoft.com/office/powerpoint/2010/main" val="31629081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smtClean="0"/>
              <a:t>Competenze: quali?</a:t>
            </a:r>
          </a:p>
        </p:txBody>
      </p:sp>
      <p:sp>
        <p:nvSpPr>
          <p:cNvPr id="10243" name="Rectangle 3"/>
          <p:cNvSpPr>
            <a:spLocks noGrp="1" noChangeArrowheads="1"/>
          </p:cNvSpPr>
          <p:nvPr>
            <p:ph type="body" idx="1"/>
          </p:nvPr>
        </p:nvSpPr>
        <p:spPr/>
        <p:txBody>
          <a:bodyPr/>
          <a:lstStyle/>
          <a:p>
            <a:pPr eaLnBrk="1" hangingPunct="1"/>
            <a:r>
              <a:rPr lang="it-IT" altLang="it-IT" smtClean="0"/>
              <a:t>Le competenze trasversali</a:t>
            </a:r>
          </a:p>
          <a:p>
            <a:pPr eaLnBrk="1" hangingPunct="1"/>
            <a:r>
              <a:rPr lang="it-IT" altLang="it-IT" smtClean="0"/>
              <a:t>Le competenze disciplinari</a:t>
            </a:r>
          </a:p>
          <a:p>
            <a:pPr eaLnBrk="1" hangingPunct="1"/>
            <a:r>
              <a:rPr lang="it-IT" altLang="it-IT" smtClean="0"/>
              <a:t>Le competenze professionali</a:t>
            </a:r>
          </a:p>
          <a:p>
            <a:pPr eaLnBrk="1" hangingPunct="1"/>
            <a:endParaRPr lang="it-IT" altLang="it-IT" smtClean="0"/>
          </a:p>
          <a:p>
            <a:pPr eaLnBrk="1" hangingPunct="1">
              <a:buFontTx/>
              <a:buNone/>
            </a:pPr>
            <a:r>
              <a:rPr lang="it-IT" altLang="it-IT" smtClean="0"/>
              <a:t>Le competenze disciplinari e professionali trovano in loro senso pieno in rapporto alle competenze trasversali.</a:t>
            </a:r>
          </a:p>
        </p:txBody>
      </p:sp>
    </p:spTree>
    <p:extLst>
      <p:ext uri="{BB962C8B-B14F-4D97-AF65-F5344CB8AC3E}">
        <p14:creationId xmlns:p14="http://schemas.microsoft.com/office/powerpoint/2010/main" val="1067093983"/>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rtlCol="0">
            <a:normAutofit fontScale="90000"/>
          </a:bodyPr>
          <a:lstStyle/>
          <a:p>
            <a:pPr eaLnBrk="1" fontAlgn="auto" hangingPunct="1">
              <a:spcAft>
                <a:spcPts val="0"/>
              </a:spcAft>
              <a:defRPr/>
            </a:pPr>
            <a:r>
              <a:rPr lang="it-IT" altLang="it-IT" sz="4000" smtClean="0"/>
              <a:t>Le competenze chiave </a:t>
            </a:r>
            <a:br>
              <a:rPr lang="it-IT" altLang="it-IT" sz="4000" smtClean="0"/>
            </a:br>
            <a:r>
              <a:rPr lang="it-IT" altLang="it-IT" sz="4000" smtClean="0"/>
              <a:t>dell’Unione Europea</a:t>
            </a:r>
          </a:p>
        </p:txBody>
      </p:sp>
      <p:sp>
        <p:nvSpPr>
          <p:cNvPr id="11267" name="Rectangle 3"/>
          <p:cNvSpPr>
            <a:spLocks noGrp="1" noChangeArrowheads="1"/>
          </p:cNvSpPr>
          <p:nvPr>
            <p:ph type="body" idx="1"/>
          </p:nvPr>
        </p:nvSpPr>
        <p:spPr/>
        <p:txBody>
          <a:bodyPr/>
          <a:lstStyle/>
          <a:p>
            <a:pPr eaLnBrk="1" hangingPunct="1">
              <a:lnSpc>
                <a:spcPct val="90000"/>
              </a:lnSpc>
            </a:pPr>
            <a:r>
              <a:rPr lang="it-IT" altLang="it-IT" sz="2400" smtClean="0"/>
              <a:t>1. Comunicazione nella madrelingua</a:t>
            </a:r>
          </a:p>
          <a:p>
            <a:pPr eaLnBrk="1" hangingPunct="1">
              <a:lnSpc>
                <a:spcPct val="90000"/>
              </a:lnSpc>
            </a:pPr>
            <a:r>
              <a:rPr lang="it-IT" altLang="it-IT" sz="2400" smtClean="0"/>
              <a:t>2. Comunicazione nelle lingue straniere</a:t>
            </a:r>
          </a:p>
          <a:p>
            <a:pPr eaLnBrk="1" hangingPunct="1">
              <a:lnSpc>
                <a:spcPct val="90000"/>
              </a:lnSpc>
            </a:pPr>
            <a:r>
              <a:rPr lang="it-IT" altLang="it-IT" sz="2400" smtClean="0"/>
              <a:t>3. Competenza matematica e competenza di base in</a:t>
            </a:r>
          </a:p>
          <a:p>
            <a:pPr eaLnBrk="1" hangingPunct="1">
              <a:lnSpc>
                <a:spcPct val="90000"/>
              </a:lnSpc>
            </a:pPr>
            <a:r>
              <a:rPr lang="it-IT" altLang="it-IT" sz="2400" smtClean="0"/>
              <a:t>scienza e tecnologia</a:t>
            </a:r>
          </a:p>
          <a:p>
            <a:pPr eaLnBrk="1" hangingPunct="1">
              <a:lnSpc>
                <a:spcPct val="90000"/>
              </a:lnSpc>
            </a:pPr>
            <a:r>
              <a:rPr lang="it-IT" altLang="it-IT" sz="2400" smtClean="0"/>
              <a:t>4. Competenza digitale</a:t>
            </a:r>
          </a:p>
          <a:p>
            <a:pPr eaLnBrk="1" hangingPunct="1">
              <a:lnSpc>
                <a:spcPct val="90000"/>
              </a:lnSpc>
            </a:pPr>
            <a:r>
              <a:rPr lang="it-IT" altLang="it-IT" sz="2400" smtClean="0"/>
              <a:t>5. Imparare a imparare</a:t>
            </a:r>
          </a:p>
          <a:p>
            <a:pPr eaLnBrk="1" hangingPunct="1">
              <a:lnSpc>
                <a:spcPct val="90000"/>
              </a:lnSpc>
            </a:pPr>
            <a:r>
              <a:rPr lang="it-IT" altLang="it-IT" sz="2400" smtClean="0"/>
              <a:t>6. Competenze sociali e civiche</a:t>
            </a:r>
          </a:p>
          <a:p>
            <a:pPr eaLnBrk="1" hangingPunct="1">
              <a:lnSpc>
                <a:spcPct val="90000"/>
              </a:lnSpc>
            </a:pPr>
            <a:r>
              <a:rPr lang="it-IT" altLang="it-IT" sz="2400" smtClean="0"/>
              <a:t>7. Spirito di iniziativa e imprenditorialità</a:t>
            </a:r>
          </a:p>
          <a:p>
            <a:pPr eaLnBrk="1" hangingPunct="1">
              <a:lnSpc>
                <a:spcPct val="90000"/>
              </a:lnSpc>
            </a:pPr>
            <a:r>
              <a:rPr lang="it-IT" altLang="it-IT" sz="2400" smtClean="0"/>
              <a:t>8. Consapevolezza ed espressione culturale</a:t>
            </a:r>
          </a:p>
        </p:txBody>
      </p:sp>
    </p:spTree>
    <p:extLst>
      <p:ext uri="{BB962C8B-B14F-4D97-AF65-F5344CB8AC3E}">
        <p14:creationId xmlns:p14="http://schemas.microsoft.com/office/powerpoint/2010/main" val="168882604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olo 1"/>
          <p:cNvSpPr>
            <a:spLocks noGrp="1"/>
          </p:cNvSpPr>
          <p:nvPr>
            <p:ph type="title" idx="4294967295"/>
          </p:nvPr>
        </p:nvSpPr>
        <p:spPr/>
        <p:txBody>
          <a:bodyPr rtlCol="0">
            <a:normAutofit fontScale="90000"/>
          </a:bodyPr>
          <a:lstStyle/>
          <a:p>
            <a:pPr eaLnBrk="1" fontAlgn="auto" hangingPunct="1">
              <a:spcAft>
                <a:spcPts val="0"/>
              </a:spcAft>
              <a:defRPr/>
            </a:pPr>
            <a:r>
              <a:rPr lang="it-IT" altLang="it-IT" sz="2800" smtClean="0"/>
              <a:t>Competenze chiave di cittadinanza </a:t>
            </a:r>
            <a:br>
              <a:rPr lang="it-IT" altLang="it-IT" sz="2800" smtClean="0"/>
            </a:br>
            <a:r>
              <a:rPr lang="it-IT" altLang="it-IT" sz="2800" smtClean="0"/>
              <a:t>da acquisire al</a:t>
            </a:r>
            <a:br>
              <a:rPr lang="it-IT" altLang="it-IT" sz="2800" smtClean="0"/>
            </a:br>
            <a:r>
              <a:rPr lang="it-IT" altLang="it-IT" sz="2800" smtClean="0"/>
              <a:t>termine dell’istruzione obbligatoria</a:t>
            </a:r>
          </a:p>
        </p:txBody>
      </p:sp>
      <p:sp>
        <p:nvSpPr>
          <p:cNvPr id="12291" name="Rettangolo 3"/>
          <p:cNvSpPr>
            <a:spLocks noChangeArrowheads="1"/>
          </p:cNvSpPr>
          <p:nvPr/>
        </p:nvSpPr>
        <p:spPr bwMode="auto">
          <a:xfrm>
            <a:off x="357188" y="2000250"/>
            <a:ext cx="8786812"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it-IT" altLang="it-IT" sz="2800"/>
              <a:t>1. Imparare ad imparare</a:t>
            </a:r>
          </a:p>
          <a:p>
            <a:pPr eaLnBrk="1" hangingPunct="1">
              <a:spcBef>
                <a:spcPct val="0"/>
              </a:spcBef>
              <a:buFontTx/>
              <a:buNone/>
            </a:pPr>
            <a:r>
              <a:rPr lang="it-IT" altLang="it-IT" sz="2800"/>
              <a:t>2. Progettare</a:t>
            </a:r>
          </a:p>
          <a:p>
            <a:pPr eaLnBrk="1" hangingPunct="1">
              <a:spcBef>
                <a:spcPct val="0"/>
              </a:spcBef>
              <a:buFontTx/>
              <a:buNone/>
            </a:pPr>
            <a:r>
              <a:rPr lang="it-IT" altLang="it-IT" sz="2800"/>
              <a:t>3. Comunicare</a:t>
            </a:r>
          </a:p>
          <a:p>
            <a:pPr eaLnBrk="1" hangingPunct="1">
              <a:spcBef>
                <a:spcPct val="0"/>
              </a:spcBef>
              <a:buFontTx/>
              <a:buNone/>
            </a:pPr>
            <a:r>
              <a:rPr lang="it-IT" altLang="it-IT" sz="2800"/>
              <a:t>4. Collaborare e partecipare</a:t>
            </a:r>
          </a:p>
          <a:p>
            <a:pPr eaLnBrk="1" hangingPunct="1">
              <a:spcBef>
                <a:spcPct val="0"/>
              </a:spcBef>
              <a:buFontTx/>
              <a:buNone/>
            </a:pPr>
            <a:r>
              <a:rPr lang="it-IT" altLang="it-IT" sz="2800"/>
              <a:t>5. Agire in modo autonomo e responsabile</a:t>
            </a:r>
          </a:p>
          <a:p>
            <a:pPr eaLnBrk="1" hangingPunct="1">
              <a:spcBef>
                <a:spcPct val="0"/>
              </a:spcBef>
              <a:buFontTx/>
              <a:buNone/>
            </a:pPr>
            <a:r>
              <a:rPr lang="it-IT" altLang="it-IT" sz="2800"/>
              <a:t>6. Risolvere problemi</a:t>
            </a:r>
          </a:p>
          <a:p>
            <a:pPr eaLnBrk="1" hangingPunct="1">
              <a:spcBef>
                <a:spcPct val="0"/>
              </a:spcBef>
              <a:buFontTx/>
              <a:buNone/>
            </a:pPr>
            <a:r>
              <a:rPr lang="it-IT" altLang="it-IT" sz="2800"/>
              <a:t>7. Individuare collegamenti e relazioni</a:t>
            </a:r>
          </a:p>
          <a:p>
            <a:pPr eaLnBrk="1" hangingPunct="1">
              <a:spcBef>
                <a:spcPct val="0"/>
              </a:spcBef>
              <a:buFontTx/>
              <a:buNone/>
            </a:pPr>
            <a:r>
              <a:rPr lang="it-IT" altLang="it-IT" sz="2800"/>
              <a:t>8. Acquisire ed interpretare l’informazione</a:t>
            </a:r>
          </a:p>
          <a:p>
            <a:pPr algn="r" eaLnBrk="1" hangingPunct="1">
              <a:spcBef>
                <a:spcPct val="0"/>
              </a:spcBef>
              <a:buFontTx/>
              <a:buNone/>
            </a:pPr>
            <a:r>
              <a:rPr lang="it-IT" altLang="it-IT" sz="2000"/>
              <a:t>Documento tecnico allegato 2 al D.M. n. 139/2007</a:t>
            </a:r>
          </a:p>
          <a:p>
            <a:pPr algn="r" eaLnBrk="1" hangingPunct="1">
              <a:spcBef>
                <a:spcPct val="0"/>
              </a:spcBef>
              <a:buFontTx/>
              <a:buNone/>
            </a:pPr>
            <a:r>
              <a:rPr lang="it-IT" altLang="it-IT" sz="2000"/>
              <a:t>Regolamento sull’adempimento dell’obbligo d’istruzione</a:t>
            </a:r>
          </a:p>
        </p:txBody>
      </p:sp>
    </p:spTree>
    <p:extLst>
      <p:ext uri="{BB962C8B-B14F-4D97-AF65-F5344CB8AC3E}">
        <p14:creationId xmlns:p14="http://schemas.microsoft.com/office/powerpoint/2010/main" val="389813663"/>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sz="4000" smtClean="0"/>
              <a:t>Le competenze disciplinari</a:t>
            </a:r>
          </a:p>
        </p:txBody>
      </p:sp>
      <p:sp>
        <p:nvSpPr>
          <p:cNvPr id="10243" name="Rectangle 3"/>
          <p:cNvSpPr>
            <a:spLocks noGrp="1" noChangeArrowheads="1"/>
          </p:cNvSpPr>
          <p:nvPr>
            <p:ph type="body" idx="1"/>
          </p:nvPr>
        </p:nvSpPr>
        <p:spPr/>
        <p:txBody>
          <a:bodyPr/>
          <a:lstStyle/>
          <a:p>
            <a:pPr eaLnBrk="1" hangingPunct="1">
              <a:buFont typeface="Arial" charset="0"/>
              <a:buChar char="•"/>
              <a:defRPr/>
            </a:pPr>
            <a:r>
              <a:rPr lang="it-IT" altLang="it-IT" dirty="0" smtClean="0"/>
              <a:t>I traguardi per lo sviluppo delle competenze del primo ciclo.</a:t>
            </a:r>
            <a:endParaRPr lang="it-IT" altLang="it-IT" dirty="0"/>
          </a:p>
          <a:p>
            <a:pPr eaLnBrk="1" hangingPunct="1">
              <a:buFont typeface="Arial" charset="0"/>
              <a:buChar char="•"/>
              <a:defRPr/>
            </a:pPr>
            <a:r>
              <a:rPr lang="it-IT" altLang="it-IT" dirty="0" smtClean="0"/>
              <a:t>Le competenze base degli assi culturali per il secondo ciclo:</a:t>
            </a:r>
          </a:p>
          <a:p>
            <a:pPr marL="0" indent="0" eaLnBrk="1" hangingPunct="1">
              <a:buFont typeface="Arial" charset="0"/>
              <a:buNone/>
              <a:defRPr/>
            </a:pPr>
            <a:r>
              <a:rPr lang="it-IT" altLang="it-IT" dirty="0" smtClean="0"/>
              <a:t>Asse dei linguaggi</a:t>
            </a:r>
          </a:p>
          <a:p>
            <a:pPr marL="0" indent="0" eaLnBrk="1" hangingPunct="1">
              <a:buFont typeface="Arial" charset="0"/>
              <a:buNone/>
              <a:defRPr/>
            </a:pPr>
            <a:r>
              <a:rPr lang="it-IT" altLang="it-IT" dirty="0" smtClean="0"/>
              <a:t>Asse matematico</a:t>
            </a:r>
          </a:p>
          <a:p>
            <a:pPr marL="0" indent="0" eaLnBrk="1" hangingPunct="1">
              <a:buFont typeface="Arial" charset="0"/>
              <a:buNone/>
              <a:defRPr/>
            </a:pPr>
            <a:r>
              <a:rPr lang="it-IT" altLang="it-IT" dirty="0" smtClean="0"/>
              <a:t>Asse scientifico-tecnologico</a:t>
            </a:r>
          </a:p>
          <a:p>
            <a:pPr marL="0" indent="0" eaLnBrk="1" hangingPunct="1">
              <a:buFont typeface="Arial" charset="0"/>
              <a:buNone/>
              <a:defRPr/>
            </a:pPr>
            <a:r>
              <a:rPr lang="it-IT" altLang="it-IT" dirty="0" smtClean="0"/>
              <a:t>Asse storico-sociale</a:t>
            </a:r>
          </a:p>
        </p:txBody>
      </p:sp>
    </p:spTree>
    <p:extLst>
      <p:ext uri="{BB962C8B-B14F-4D97-AF65-F5344CB8AC3E}">
        <p14:creationId xmlns:p14="http://schemas.microsoft.com/office/powerpoint/2010/main" val="138098389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L’interdipendenza (gerarchica) tra le diverse tipologie di competenze</a:t>
            </a:r>
            <a:endParaRPr lang="it-IT" dirty="0"/>
          </a:p>
        </p:txBody>
      </p:sp>
      <p:sp>
        <p:nvSpPr>
          <p:cNvPr id="3" name="Segnaposto contenuto 2"/>
          <p:cNvSpPr>
            <a:spLocks noGrp="1"/>
          </p:cNvSpPr>
          <p:nvPr>
            <p:ph idx="1"/>
          </p:nvPr>
        </p:nvSpPr>
        <p:spPr/>
        <p:txBody>
          <a:bodyPr/>
          <a:lstStyle/>
          <a:p>
            <a:r>
              <a:rPr lang="it-IT" dirty="0" smtClean="0"/>
              <a:t>Vi è un’interdipendenza fondata sul principio della formazione della persona e affermata dalle Indicazioni nazionali.</a:t>
            </a:r>
          </a:p>
          <a:p>
            <a:r>
              <a:rPr lang="it-IT" dirty="0" smtClean="0"/>
              <a:t>Vi è un’interdipendenza operativa messa in luce ora dalla sperimentazione sulla certificazione delle competenze.</a:t>
            </a:r>
            <a:endParaRPr lang="it-IT" dirty="0"/>
          </a:p>
        </p:txBody>
      </p:sp>
    </p:spTree>
    <p:extLst>
      <p:ext uri="{BB962C8B-B14F-4D97-AF65-F5344CB8AC3E}">
        <p14:creationId xmlns:p14="http://schemas.microsoft.com/office/powerpoint/2010/main" val="3280828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5623449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00273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Gli schemi per la certificazione delle competenze</a:t>
            </a:r>
            <a:endParaRPr lang="it-IT" dirty="0"/>
          </a:p>
        </p:txBody>
      </p:sp>
      <p:sp>
        <p:nvSpPr>
          <p:cNvPr id="3" name="Segnaposto contenuto 2"/>
          <p:cNvSpPr>
            <a:spLocks noGrp="1"/>
          </p:cNvSpPr>
          <p:nvPr>
            <p:ph idx="1"/>
          </p:nvPr>
        </p:nvSpPr>
        <p:spPr/>
        <p:txBody>
          <a:bodyPr/>
          <a:lstStyle/>
          <a:p>
            <a:pPr marL="0" indent="0">
              <a:buNone/>
            </a:pPr>
            <a:r>
              <a:rPr lang="it-IT" dirty="0" smtClean="0">
                <a:hlinkClick r:id="rId2" action="ppaction://hlinkfile"/>
              </a:rPr>
              <a:t>SCHEDA_PRIMARIA_certificazione_competenze2-11-14.docx</a:t>
            </a:r>
            <a:endParaRPr lang="it-IT" dirty="0" smtClean="0"/>
          </a:p>
          <a:p>
            <a:pPr marL="0" indent="0">
              <a:buNone/>
            </a:pPr>
            <a:endParaRPr lang="it-IT" dirty="0"/>
          </a:p>
          <a:p>
            <a:pPr marL="0" indent="0">
              <a:buNone/>
            </a:pPr>
            <a:r>
              <a:rPr lang="it-IT" dirty="0" smtClean="0">
                <a:hlinkClick r:id="rId3" action="ppaction://hlinkfile"/>
              </a:rPr>
              <a:t>SCHEDA_PRIMO_CICLO_certificazione_competenze_2-11-14.docx</a:t>
            </a:r>
            <a:endParaRPr lang="it-IT" dirty="0"/>
          </a:p>
        </p:txBody>
      </p:sp>
    </p:spTree>
    <p:extLst>
      <p:ext uri="{BB962C8B-B14F-4D97-AF65-F5344CB8AC3E}">
        <p14:creationId xmlns:p14="http://schemas.microsoft.com/office/powerpoint/2010/main" val="3372223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Per iniziare</a:t>
            </a:r>
            <a:endParaRPr lang="it-IT" dirty="0"/>
          </a:p>
        </p:txBody>
      </p:sp>
      <p:sp>
        <p:nvSpPr>
          <p:cNvPr id="3" name="Segnaposto contenuto 2"/>
          <p:cNvSpPr>
            <a:spLocks noGrp="1"/>
          </p:cNvSpPr>
          <p:nvPr>
            <p:ph idx="1"/>
          </p:nvPr>
        </p:nvSpPr>
        <p:spPr/>
        <p:txBody>
          <a:bodyPr/>
          <a:lstStyle/>
          <a:p>
            <a:r>
              <a:rPr lang="it-IT" dirty="0" smtClean="0"/>
              <a:t>«</a:t>
            </a:r>
            <a:r>
              <a:rPr lang="it-IT" dirty="0"/>
              <a:t>Il curricolo di istituto è espressione della libertà d’insegnamento e dell’autonomia scolastica e, al tempo stesso, esplicita le scelte della comunità scolastica e l’identità dell’istituto. La costruzione del curricolo è il processo attraverso il quale si sviluppano e organizzano la ricerca e l’innovazione </a:t>
            </a:r>
            <a:r>
              <a:rPr lang="it-IT" dirty="0" smtClean="0"/>
              <a:t>educativa». (</a:t>
            </a:r>
            <a:r>
              <a:rPr lang="it-IT" i="1" dirty="0" smtClean="0"/>
              <a:t>Dalle Indicazioni Nazionali 2012</a:t>
            </a:r>
            <a:r>
              <a:rPr lang="it-IT" dirty="0" smtClean="0"/>
              <a:t>)</a:t>
            </a:r>
            <a:endParaRPr lang="it-IT" dirty="0"/>
          </a:p>
          <a:p>
            <a:endParaRPr lang="it-IT" dirty="0"/>
          </a:p>
        </p:txBody>
      </p:sp>
    </p:spTree>
    <p:extLst>
      <p:ext uri="{BB962C8B-B14F-4D97-AF65-F5344CB8AC3E}">
        <p14:creationId xmlns:p14="http://schemas.microsoft.com/office/powerpoint/2010/main" val="41746950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l"/>
            <a:r>
              <a:rPr lang="it-IT" dirty="0" smtClean="0"/>
              <a:t>Lo scopo della certificazione</a:t>
            </a:r>
            <a:endParaRPr lang="it-IT" dirty="0"/>
          </a:p>
        </p:txBody>
      </p:sp>
      <p:sp>
        <p:nvSpPr>
          <p:cNvPr id="3" name="Segnaposto contenuto 2"/>
          <p:cNvSpPr>
            <a:spLocks noGrp="1"/>
          </p:cNvSpPr>
          <p:nvPr>
            <p:ph idx="1"/>
          </p:nvPr>
        </p:nvSpPr>
        <p:spPr/>
        <p:txBody>
          <a:bodyPr/>
          <a:lstStyle/>
          <a:p>
            <a:r>
              <a:rPr lang="it-IT" dirty="0" smtClean="0"/>
              <a:t>«Tale operazione, pertanto, piuttosto che come semplice trasposizione degli esiti degli apprendimenti disciplinari, va intesa come valutazione complessiva in ordine alla capacità degli allievi di utilizzare i </a:t>
            </a:r>
            <a:r>
              <a:rPr lang="it-IT" dirty="0" err="1" smtClean="0"/>
              <a:t>saperi</a:t>
            </a:r>
            <a:r>
              <a:rPr lang="it-IT" dirty="0" smtClean="0"/>
              <a:t> acquisiti per affrontare compiti e problemi, complessi e nuovi, reali o simulati» (Linee guida certificazione). </a:t>
            </a:r>
            <a:endParaRPr lang="it-IT" dirty="0"/>
          </a:p>
        </p:txBody>
      </p:sp>
    </p:spTree>
    <p:extLst>
      <p:ext uri="{BB962C8B-B14F-4D97-AF65-F5344CB8AC3E}">
        <p14:creationId xmlns:p14="http://schemas.microsoft.com/office/powerpoint/2010/main" val="1698449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configurazione della certificazione prevista dal MIUR</a:t>
            </a:r>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Ancoraggio al profilo definito dalle Indicazioni;</a:t>
            </a:r>
          </a:p>
          <a:p>
            <a:r>
              <a:rPr lang="it-IT" dirty="0" smtClean="0"/>
              <a:t>Riferimento esplicito alle competenze chiave individuate dall’Unione Europea;</a:t>
            </a:r>
          </a:p>
          <a:p>
            <a:r>
              <a:rPr lang="it-IT" dirty="0" smtClean="0"/>
              <a:t>Presentazione di indicatori di competenza in ottica trasversale con due livelli di sviluppo</a:t>
            </a:r>
          </a:p>
          <a:p>
            <a:r>
              <a:rPr lang="it-IT" dirty="0" smtClean="0"/>
              <a:t>Connessione con tutte le discipline del curricolo, evidenziando l’apporto specifico di più discipline alla costruzione di ogni competenza</a:t>
            </a:r>
          </a:p>
          <a:p>
            <a:r>
              <a:rPr lang="it-IT" dirty="0" smtClean="0"/>
              <a:t>Definizione di quattro livelli di competenza.</a:t>
            </a:r>
          </a:p>
        </p:txBody>
      </p:sp>
    </p:spTree>
    <p:extLst>
      <p:ext uri="{BB962C8B-B14F-4D97-AF65-F5344CB8AC3E}">
        <p14:creationId xmlns:p14="http://schemas.microsoft.com/office/powerpoint/2010/main" val="1337810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ctrTitle"/>
          </p:nvPr>
        </p:nvSpPr>
        <p:spPr/>
        <p:txBody>
          <a:bodyPr/>
          <a:lstStyle/>
          <a:p>
            <a:pPr eaLnBrk="1" hangingPunct="1"/>
            <a:r>
              <a:rPr lang="it-IT" altLang="it-IT" dirty="0" smtClean="0"/>
              <a:t>Competenze: alcune conseguenze</a:t>
            </a:r>
          </a:p>
        </p:txBody>
      </p:sp>
    </p:spTree>
    <p:extLst>
      <p:ext uri="{BB962C8B-B14F-4D97-AF65-F5344CB8AC3E}">
        <p14:creationId xmlns:p14="http://schemas.microsoft.com/office/powerpoint/2010/main" val="1083711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p:txBody>
          <a:bodyPr/>
          <a:lstStyle/>
          <a:p>
            <a:pPr marL="0" indent="0" eaLnBrk="1" hangingPunct="1">
              <a:buNone/>
            </a:pPr>
            <a:endParaRPr lang="it-IT" altLang="it-IT" sz="2800" dirty="0" smtClean="0"/>
          </a:p>
          <a:p>
            <a:r>
              <a:rPr lang="it-IT" altLang="it-IT" sz="2800" dirty="0" smtClean="0"/>
              <a:t>Nella logica di lavoro</a:t>
            </a:r>
          </a:p>
          <a:p>
            <a:pPr eaLnBrk="1" hangingPunct="1"/>
            <a:r>
              <a:rPr lang="it-IT" altLang="it-IT" sz="2800" dirty="0" smtClean="0"/>
              <a:t>Nella riformulazione dell’impianto delle finalità</a:t>
            </a:r>
          </a:p>
          <a:p>
            <a:pPr eaLnBrk="1" hangingPunct="1"/>
            <a:r>
              <a:rPr lang="it-IT" altLang="it-IT" sz="2800" dirty="0" smtClean="0"/>
              <a:t>Nella costruzione dei momenti formativi e nella valorizzazione delle diverse metodologie</a:t>
            </a:r>
          </a:p>
          <a:p>
            <a:pPr eaLnBrk="1" hangingPunct="1"/>
            <a:r>
              <a:rPr lang="it-IT" altLang="it-IT" sz="2800" dirty="0" smtClean="0"/>
              <a:t>Nel modo di valutare</a:t>
            </a:r>
          </a:p>
        </p:txBody>
      </p:sp>
    </p:spTree>
    <p:extLst>
      <p:ext uri="{BB962C8B-B14F-4D97-AF65-F5344CB8AC3E}">
        <p14:creationId xmlns:p14="http://schemas.microsoft.com/office/powerpoint/2010/main" val="3844180481"/>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ctrTitle"/>
          </p:nvPr>
        </p:nvSpPr>
        <p:spPr/>
        <p:txBody>
          <a:bodyPr/>
          <a:lstStyle/>
          <a:p>
            <a:pPr eaLnBrk="1" hangingPunct="1"/>
            <a:r>
              <a:rPr lang="it-IT" altLang="it-IT" smtClean="0"/>
              <a:t>Cambiamenti nella logica di lavoro</a:t>
            </a:r>
          </a:p>
        </p:txBody>
      </p:sp>
    </p:spTree>
    <p:extLst>
      <p:ext uri="{BB962C8B-B14F-4D97-AF65-F5344CB8AC3E}">
        <p14:creationId xmlns:p14="http://schemas.microsoft.com/office/powerpoint/2010/main" val="20017897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457200" y="620713"/>
            <a:ext cx="8229600" cy="5505450"/>
          </a:xfrm>
        </p:spPr>
        <p:txBody>
          <a:bodyPr/>
          <a:lstStyle/>
          <a:p>
            <a:pPr eaLnBrk="1" hangingPunct="1"/>
            <a:r>
              <a:rPr lang="it-IT" altLang="it-IT" sz="2800" i="1" smtClean="0"/>
              <a:t>Da una logica lineare ad una logica ‘sistemica</a:t>
            </a:r>
            <a:r>
              <a:rPr lang="it-IT" altLang="it-IT" sz="2800" smtClean="0"/>
              <a:t>’:</a:t>
            </a:r>
          </a:p>
          <a:p>
            <a:pPr eaLnBrk="1" hangingPunct="1"/>
            <a:r>
              <a:rPr lang="it-IT" altLang="it-IT" sz="2800" smtClean="0"/>
              <a:t>«Credo che si possa dire che con il concetto di competenza, così come lo si può leggere, si entra nel campo del sistema piuttosto che in quello della cultura lineare. Siamo di fronte a una visione basata sulla relazione tra le parti e non a una visione gerarchica, del più importante e del meno importante. Tutti gli elementi vanno sviluppati sinergicamente se si vuole ottenere lo sviluppo della personalità del soggetto rispetto all’obiettivo indicato in premessa: la realtà e il lavoro» (Guasti 2012, p. 41).</a:t>
            </a:r>
          </a:p>
        </p:txBody>
      </p:sp>
    </p:spTree>
    <p:extLst>
      <p:ext uri="{BB962C8B-B14F-4D97-AF65-F5344CB8AC3E}">
        <p14:creationId xmlns:p14="http://schemas.microsoft.com/office/powerpoint/2010/main" val="38398735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Font typeface="Arial" charset="0"/>
              <a:buChar char="•"/>
              <a:defRPr/>
            </a:pPr>
            <a:r>
              <a:rPr lang="it-IT" sz="2800" dirty="0" smtClean="0"/>
              <a:t>Da una logica previsionale ad una logica situazionale:</a:t>
            </a:r>
          </a:p>
          <a:p>
            <a:pPr marL="0" indent="0">
              <a:buFont typeface="Arial" charset="0"/>
              <a:buNone/>
              <a:defRPr/>
            </a:pPr>
            <a:r>
              <a:rPr lang="it-IT" sz="2800" dirty="0" smtClean="0"/>
              <a:t>«Elaborare un curricolo di scuola secondo un approccio per competenze richiede non solo di riformulare gli obiettivi in termini di competenze, bensì di rivoltare la struttura stessa del curricolo, organizzandolo per progetti didattici (o comunque si vogliano chiamare le unità di base del curricolo basate su una struttura molare e su una strategia induttiva)» (</a:t>
            </a:r>
            <a:r>
              <a:rPr lang="it-IT" sz="2800" dirty="0" err="1" smtClean="0"/>
              <a:t>Fiorin</a:t>
            </a:r>
            <a:r>
              <a:rPr lang="it-IT" sz="2800" dirty="0" smtClean="0"/>
              <a:t>, </a:t>
            </a:r>
            <a:r>
              <a:rPr lang="it-IT" sz="2800" dirty="0" err="1" smtClean="0"/>
              <a:t>Castoldi</a:t>
            </a:r>
            <a:r>
              <a:rPr lang="it-IT" sz="2800" dirty="0" smtClean="0"/>
              <a:t>, </a:t>
            </a:r>
            <a:r>
              <a:rPr lang="it-IT" sz="2800" dirty="0" err="1" smtClean="0"/>
              <a:t>Previtali</a:t>
            </a:r>
            <a:r>
              <a:rPr lang="it-IT" sz="2800" dirty="0" smtClean="0"/>
              <a:t> 2013, p. 59).</a:t>
            </a:r>
            <a:endParaRPr lang="it-IT" sz="2800" dirty="0"/>
          </a:p>
        </p:txBody>
      </p:sp>
    </p:spTree>
    <p:extLst>
      <p:ext uri="{BB962C8B-B14F-4D97-AF65-F5344CB8AC3E}">
        <p14:creationId xmlns:p14="http://schemas.microsoft.com/office/powerpoint/2010/main" val="2146915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p:txBody>
          <a:bodyPr>
            <a:normAutofit fontScale="90000"/>
          </a:bodyPr>
          <a:lstStyle/>
          <a:p>
            <a:r>
              <a:rPr lang="it-IT" altLang="it-IT" smtClean="0"/>
              <a:t>Cambiamenti nella riformulazione delle finalità</a:t>
            </a:r>
          </a:p>
        </p:txBody>
      </p:sp>
      <p:sp>
        <p:nvSpPr>
          <p:cNvPr id="25603" name="Segnaposto contenuto 2"/>
          <p:cNvSpPr>
            <a:spLocks noGrp="1"/>
          </p:cNvSpPr>
          <p:nvPr>
            <p:ph idx="1"/>
          </p:nvPr>
        </p:nvSpPr>
        <p:spPr/>
        <p:txBody>
          <a:bodyPr/>
          <a:lstStyle/>
          <a:p>
            <a:r>
              <a:rPr lang="it-IT" altLang="it-IT" smtClean="0"/>
              <a:t>La didattica delle competenze richiede una riformulazione che integri maggiormente le finalità formative delle discipline con le finalità generali del percorso formativo.</a:t>
            </a:r>
          </a:p>
          <a:p>
            <a:r>
              <a:rPr lang="it-IT" altLang="it-IT" smtClean="0"/>
              <a:t>Richiede inoltre una riformulazione che mostri il rapporto tra le diverse componenti della progettazione.</a:t>
            </a:r>
          </a:p>
        </p:txBody>
      </p:sp>
    </p:spTree>
    <p:extLst>
      <p:ext uri="{BB962C8B-B14F-4D97-AF65-F5344CB8AC3E}">
        <p14:creationId xmlns:p14="http://schemas.microsoft.com/office/powerpoint/2010/main" val="2260772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457200" y="274638"/>
            <a:ext cx="8229600" cy="1354137"/>
          </a:xfrm>
        </p:spPr>
        <p:txBody>
          <a:bodyPr>
            <a:normAutofit fontScale="90000"/>
          </a:bodyPr>
          <a:lstStyle/>
          <a:p>
            <a:r>
              <a:rPr lang="it-IT" altLang="it-IT" sz="3600" dirty="0" smtClean="0"/>
              <a:t>Cambiamenti nella formulazione della costruzione dei momenti formativi e nella valorizzazione delle diverse metodologie</a:t>
            </a:r>
          </a:p>
        </p:txBody>
      </p:sp>
      <p:sp>
        <p:nvSpPr>
          <p:cNvPr id="3" name="Segnaposto contenuto 2"/>
          <p:cNvSpPr>
            <a:spLocks noGrp="1"/>
          </p:cNvSpPr>
          <p:nvPr>
            <p:ph idx="1"/>
          </p:nvPr>
        </p:nvSpPr>
        <p:spPr>
          <a:xfrm>
            <a:off x="457200" y="1989138"/>
            <a:ext cx="8229600" cy="4137025"/>
          </a:xfrm>
        </p:spPr>
        <p:txBody>
          <a:bodyPr/>
          <a:lstStyle/>
          <a:p>
            <a:pPr>
              <a:buFont typeface="Arial" charset="0"/>
              <a:buChar char="•"/>
              <a:defRPr/>
            </a:pPr>
            <a:r>
              <a:rPr lang="it-IT" dirty="0" smtClean="0"/>
              <a:t>La didattica per competenze richiede una riformulazione attenta:</a:t>
            </a:r>
          </a:p>
          <a:p>
            <a:pPr>
              <a:buFont typeface="Arial" charset="0"/>
              <a:buChar char="•"/>
              <a:defRPr/>
            </a:pPr>
            <a:r>
              <a:rPr lang="it-IT" dirty="0" smtClean="0"/>
              <a:t>- al raccordo tra le parti</a:t>
            </a:r>
          </a:p>
          <a:p>
            <a:pPr>
              <a:buFont typeface="Arial" charset="0"/>
              <a:buChar char="•"/>
              <a:defRPr/>
            </a:pPr>
            <a:r>
              <a:rPr lang="it-IT" dirty="0" smtClean="0"/>
              <a:t>- alle azioni del docente e dell’allievo.</a:t>
            </a:r>
          </a:p>
          <a:p>
            <a:pPr>
              <a:buFont typeface="Arial" charset="0"/>
              <a:buChar char="•"/>
              <a:defRPr/>
            </a:pPr>
            <a:r>
              <a:rPr lang="it-IT" dirty="0" smtClean="0"/>
              <a:t>- al pluralismo metodologico interno ad ogni area disciplinare</a:t>
            </a:r>
          </a:p>
          <a:p>
            <a:pPr marL="0" indent="0">
              <a:buFont typeface="Arial" charset="0"/>
              <a:buNone/>
              <a:defRPr/>
            </a:pPr>
            <a:endParaRPr lang="it-IT" dirty="0"/>
          </a:p>
        </p:txBody>
      </p:sp>
    </p:spTree>
    <p:extLst>
      <p:ext uri="{BB962C8B-B14F-4D97-AF65-F5344CB8AC3E}">
        <p14:creationId xmlns:p14="http://schemas.microsoft.com/office/powerpoint/2010/main" val="1886338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p:txBody>
          <a:bodyPr/>
          <a:lstStyle/>
          <a:p>
            <a:r>
              <a:rPr lang="it-IT" altLang="it-IT" smtClean="0"/>
              <a:t>Cambiamento nel modo di valutare</a:t>
            </a:r>
          </a:p>
        </p:txBody>
      </p:sp>
      <p:sp>
        <p:nvSpPr>
          <p:cNvPr id="27651" name="Segnaposto contenuto 2"/>
          <p:cNvSpPr>
            <a:spLocks noGrp="1"/>
          </p:cNvSpPr>
          <p:nvPr>
            <p:ph idx="1"/>
          </p:nvPr>
        </p:nvSpPr>
        <p:spPr/>
        <p:txBody>
          <a:bodyPr/>
          <a:lstStyle/>
          <a:p>
            <a:r>
              <a:rPr lang="it-IT" altLang="it-IT" dirty="0" smtClean="0"/>
              <a:t>La necessità di dare coerenza all’impianto valutativo</a:t>
            </a:r>
          </a:p>
          <a:p>
            <a:r>
              <a:rPr lang="it-IT" altLang="it-IT" dirty="0" smtClean="0"/>
              <a:t>La necessità di delineare delle rubriche valutative</a:t>
            </a:r>
          </a:p>
          <a:p>
            <a:r>
              <a:rPr lang="it-IT" altLang="it-IT" dirty="0" smtClean="0"/>
              <a:t>La necessità di strutturare dei ‘compiti autentici’.</a:t>
            </a:r>
          </a:p>
        </p:txBody>
      </p:sp>
    </p:spTree>
    <p:extLst>
      <p:ext uri="{BB962C8B-B14F-4D97-AF65-F5344CB8AC3E}">
        <p14:creationId xmlns:p14="http://schemas.microsoft.com/office/powerpoint/2010/main" val="582711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costruzione del curricolo: </a:t>
            </a:r>
            <a:br>
              <a:rPr lang="it-IT" dirty="0" smtClean="0"/>
            </a:br>
            <a:r>
              <a:rPr lang="it-IT" dirty="0" smtClean="0"/>
              <a:t>rischi e possibilità</a:t>
            </a:r>
            <a:endParaRPr lang="it-IT" dirty="0"/>
          </a:p>
        </p:txBody>
      </p:sp>
      <p:sp>
        <p:nvSpPr>
          <p:cNvPr id="3" name="Segnaposto contenuto 2"/>
          <p:cNvSpPr>
            <a:spLocks noGrp="1"/>
          </p:cNvSpPr>
          <p:nvPr>
            <p:ph idx="1"/>
          </p:nvPr>
        </p:nvSpPr>
        <p:spPr/>
        <p:txBody>
          <a:bodyPr/>
          <a:lstStyle/>
          <a:p>
            <a:r>
              <a:rPr lang="it-IT" i="1" dirty="0" smtClean="0"/>
              <a:t>Rischi</a:t>
            </a:r>
            <a:r>
              <a:rPr lang="it-IT" dirty="0" smtClean="0"/>
              <a:t>: formalismo, tecnicismo, nominalismo, stesura di un documento fine a se stesso.</a:t>
            </a:r>
          </a:p>
          <a:p>
            <a:endParaRPr lang="it-IT" dirty="0"/>
          </a:p>
          <a:p>
            <a:r>
              <a:rPr lang="it-IT" i="1" dirty="0" smtClean="0"/>
              <a:t>Possibilità</a:t>
            </a:r>
            <a:r>
              <a:rPr lang="it-IT" dirty="0" smtClean="0"/>
              <a:t>: Quadro pedagogico comune di riferimento, maggiore flessibilità dei percorsi formativi.</a:t>
            </a:r>
            <a:endParaRPr lang="it-IT" dirty="0"/>
          </a:p>
        </p:txBody>
      </p:sp>
    </p:spTree>
    <p:extLst>
      <p:ext uri="{BB962C8B-B14F-4D97-AF65-F5344CB8AC3E}">
        <p14:creationId xmlns:p14="http://schemas.microsoft.com/office/powerpoint/2010/main" val="23430816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Il percorso previsto</a:t>
            </a:r>
            <a:endParaRPr lang="it-IT" dirty="0"/>
          </a:p>
        </p:txBody>
      </p:sp>
    </p:spTree>
    <p:extLst>
      <p:ext uri="{BB962C8B-B14F-4D97-AF65-F5344CB8AC3E}">
        <p14:creationId xmlns:p14="http://schemas.microsoft.com/office/powerpoint/2010/main" val="5447049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senso del lavoro</a:t>
            </a:r>
            <a:endParaRPr lang="it-IT" dirty="0"/>
          </a:p>
        </p:txBody>
      </p:sp>
      <p:sp>
        <p:nvSpPr>
          <p:cNvPr id="3" name="Segnaposto contenuto 2"/>
          <p:cNvSpPr>
            <a:spLocks noGrp="1"/>
          </p:cNvSpPr>
          <p:nvPr>
            <p:ph idx="1"/>
          </p:nvPr>
        </p:nvSpPr>
        <p:spPr/>
        <p:txBody>
          <a:bodyPr>
            <a:normAutofit lnSpcReduction="10000"/>
          </a:bodyPr>
          <a:lstStyle/>
          <a:p>
            <a:r>
              <a:rPr lang="it-IT" dirty="0" smtClean="0"/>
              <a:t>Rafforzare il lavoro svolto nella costruzione del curricolo verticale</a:t>
            </a:r>
          </a:p>
          <a:p>
            <a:r>
              <a:rPr lang="it-IT" dirty="0" smtClean="0"/>
              <a:t>Arricchire il curricolo costruito attraverso:</a:t>
            </a:r>
          </a:p>
          <a:p>
            <a:pPr>
              <a:buFontTx/>
              <a:buChar char="-"/>
            </a:pPr>
            <a:r>
              <a:rPr lang="it-IT" dirty="0" smtClean="0"/>
              <a:t>La condivisione del senso formativo delle diverse aree disciplinare;</a:t>
            </a:r>
          </a:p>
          <a:p>
            <a:pPr>
              <a:buFontTx/>
              <a:buChar char="-"/>
            </a:pPr>
            <a:r>
              <a:rPr lang="it-IT" dirty="0" smtClean="0"/>
              <a:t>L’individuazione del bagaglio metodologico delle diverse aree</a:t>
            </a:r>
          </a:p>
          <a:p>
            <a:pPr>
              <a:buFontTx/>
              <a:buChar char="-"/>
            </a:pPr>
            <a:r>
              <a:rPr lang="it-IT" dirty="0" smtClean="0"/>
              <a:t>La costruzione di linee comuni in ordine alla valutazione delle competenze</a:t>
            </a:r>
          </a:p>
        </p:txBody>
      </p:sp>
    </p:spTree>
    <p:extLst>
      <p:ext uri="{BB962C8B-B14F-4D97-AF65-F5344CB8AC3E}">
        <p14:creationId xmlns:p14="http://schemas.microsoft.com/office/powerpoint/2010/main" val="25217196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graphicFrame>
        <p:nvGraphicFramePr>
          <p:cNvPr id="4" name="Segnaposto contenuto 3"/>
          <p:cNvGraphicFramePr>
            <a:graphicFrameLocks noGrp="1"/>
          </p:cNvGraphicFramePr>
          <p:nvPr>
            <p:ph idx="1"/>
            <p:extLst>
              <p:ext uri="{D42A27DB-BD31-4B8C-83A1-F6EECF244321}">
                <p14:modId xmlns:p14="http://schemas.microsoft.com/office/powerpoint/2010/main" val="15043878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75941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gruppi di lavoro</a:t>
            </a:r>
            <a:endParaRPr lang="it-IT" dirty="0"/>
          </a:p>
        </p:txBody>
      </p:sp>
      <p:sp>
        <p:nvSpPr>
          <p:cNvPr id="3" name="Segnaposto contenuto 2"/>
          <p:cNvSpPr>
            <a:spLocks noGrp="1"/>
          </p:cNvSpPr>
          <p:nvPr>
            <p:ph idx="1"/>
          </p:nvPr>
        </p:nvSpPr>
        <p:spPr/>
        <p:txBody>
          <a:bodyPr/>
          <a:lstStyle/>
          <a:p>
            <a:r>
              <a:rPr lang="it-IT" dirty="0" smtClean="0"/>
              <a:t>Gruppo 1: Aspetti formativi delle discipline (Il rapporto tra le competenze disciplinari e le competenze trasversali)</a:t>
            </a:r>
          </a:p>
          <a:p>
            <a:r>
              <a:rPr lang="it-IT" dirty="0" smtClean="0"/>
              <a:t>Gruppo 2: Aspetti metodologici delle discipline (Il loro bagaglio metodologico)</a:t>
            </a:r>
          </a:p>
          <a:p>
            <a:r>
              <a:rPr lang="it-IT" dirty="0" smtClean="0"/>
              <a:t>Gruppo 3: Valutazione delle competenze in un’ottica di continuità</a:t>
            </a:r>
            <a:endParaRPr lang="it-IT" dirty="0"/>
          </a:p>
        </p:txBody>
      </p:sp>
    </p:spTree>
    <p:extLst>
      <p:ext uri="{BB962C8B-B14F-4D97-AF65-F5344CB8AC3E}">
        <p14:creationId xmlns:p14="http://schemas.microsoft.com/office/powerpoint/2010/main" val="41446612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dirty="0" smtClean="0"/>
              <a:t>Ogni gruppo di lavoro avrà un primo momento con un formatore di riferimento</a:t>
            </a:r>
          </a:p>
          <a:p>
            <a:r>
              <a:rPr lang="it-IT" dirty="0" smtClean="0"/>
              <a:t>In una seconda fase il gruppo di lavoro lavorerà per sottogruppi (nel caso del gruppo 1 e 2 in tre sottogruppi per aree disciplinari) attraverso un mandato dato dal formatore. In questa fase il formatore accompagnerà il lavoro ‘a distanza’</a:t>
            </a:r>
          </a:p>
          <a:p>
            <a:r>
              <a:rPr lang="it-IT" dirty="0" smtClean="0"/>
              <a:t>In una terza fase il gruppo si ritroverà insieme al formatore per affinare il lavoro svolto</a:t>
            </a:r>
          </a:p>
          <a:p>
            <a:r>
              <a:rPr lang="it-IT" dirty="0" smtClean="0"/>
              <a:t>Il percorso si concluderà con un momento comune a tutti i gruppi per condividere il lavoro svolto.</a:t>
            </a:r>
            <a:endParaRPr lang="it-IT" dirty="0"/>
          </a:p>
        </p:txBody>
      </p:sp>
    </p:spTree>
    <p:extLst>
      <p:ext uri="{BB962C8B-B14F-4D97-AF65-F5344CB8AC3E}">
        <p14:creationId xmlns:p14="http://schemas.microsoft.com/office/powerpoint/2010/main" val="3240292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R</a:t>
            </a:r>
            <a:r>
              <a:rPr lang="it-IT" dirty="0" smtClean="0"/>
              <a:t>iferimenti normativi importanti</a:t>
            </a:r>
            <a:endParaRPr lang="it-IT" dirty="0"/>
          </a:p>
        </p:txBody>
      </p:sp>
      <p:sp>
        <p:nvSpPr>
          <p:cNvPr id="3" name="Segnaposto contenuto 2"/>
          <p:cNvSpPr>
            <a:spLocks noGrp="1"/>
          </p:cNvSpPr>
          <p:nvPr>
            <p:ph idx="1"/>
          </p:nvPr>
        </p:nvSpPr>
        <p:spPr/>
        <p:txBody>
          <a:bodyPr/>
          <a:lstStyle/>
          <a:p>
            <a:r>
              <a:rPr lang="it-IT" dirty="0" smtClean="0"/>
              <a:t>Le Indicazioni nazionali per il curricolo 2012</a:t>
            </a:r>
          </a:p>
          <a:p>
            <a:r>
              <a:rPr lang="it-IT" dirty="0" smtClean="0"/>
              <a:t>La CM n.3 del 13 febbraio 2015: «Adozione sperimentale dei nuovi modelli nazionali di certificazione delle competenze nelle scuole del primo ciclo di istruzione» e Linee guida certificazione</a:t>
            </a:r>
            <a:endParaRPr lang="it-IT" dirty="0"/>
          </a:p>
        </p:txBody>
      </p:sp>
    </p:spTree>
    <p:extLst>
      <p:ext uri="{BB962C8B-B14F-4D97-AF65-F5344CB8AC3E}">
        <p14:creationId xmlns:p14="http://schemas.microsoft.com/office/powerpoint/2010/main" val="2397118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Due categorie chiave</a:t>
            </a:r>
            <a:endParaRPr lang="it-IT" dirty="0"/>
          </a:p>
        </p:txBody>
      </p:sp>
      <p:sp>
        <p:nvSpPr>
          <p:cNvPr id="3" name="Segnaposto contenuto 2"/>
          <p:cNvSpPr>
            <a:spLocks noGrp="1"/>
          </p:cNvSpPr>
          <p:nvPr>
            <p:ph idx="1"/>
          </p:nvPr>
        </p:nvSpPr>
        <p:spPr/>
        <p:txBody>
          <a:bodyPr>
            <a:normAutofit/>
          </a:bodyPr>
          <a:lstStyle/>
          <a:p>
            <a:r>
              <a:rPr lang="it-IT" sz="4000" dirty="0" smtClean="0"/>
              <a:t>Continuità</a:t>
            </a:r>
          </a:p>
          <a:p>
            <a:endParaRPr lang="it-IT" sz="4000" dirty="0"/>
          </a:p>
          <a:p>
            <a:endParaRPr lang="it-IT" sz="4000" dirty="0" smtClean="0"/>
          </a:p>
          <a:p>
            <a:pPr marL="0" indent="0">
              <a:buNone/>
            </a:pPr>
            <a:endParaRPr lang="it-IT" sz="4000" dirty="0" smtClean="0"/>
          </a:p>
          <a:p>
            <a:r>
              <a:rPr lang="it-IT" sz="4000" dirty="0" smtClean="0"/>
              <a:t>Competenze</a:t>
            </a:r>
            <a:endParaRPr lang="it-IT" sz="4000" dirty="0"/>
          </a:p>
        </p:txBody>
      </p:sp>
    </p:spTree>
    <p:extLst>
      <p:ext uri="{BB962C8B-B14F-4D97-AF65-F5344CB8AC3E}">
        <p14:creationId xmlns:p14="http://schemas.microsoft.com/office/powerpoint/2010/main" val="323286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Continuità</a:t>
            </a:r>
            <a:endParaRPr lang="it-IT" dirty="0"/>
          </a:p>
        </p:txBody>
      </p:sp>
      <p:sp>
        <p:nvSpPr>
          <p:cNvPr id="3" name="Segnaposto contenuto 2"/>
          <p:cNvSpPr>
            <a:spLocks noGrp="1"/>
          </p:cNvSpPr>
          <p:nvPr>
            <p:ph idx="1"/>
          </p:nvPr>
        </p:nvSpPr>
        <p:spPr/>
        <p:txBody>
          <a:bodyPr>
            <a:normAutofit/>
          </a:bodyPr>
          <a:lstStyle/>
          <a:p>
            <a:r>
              <a:rPr lang="it-IT" dirty="0" smtClean="0"/>
              <a:t>«L’itinerario </a:t>
            </a:r>
            <a:r>
              <a:rPr lang="it-IT" dirty="0"/>
              <a:t>scolastico dai tre ai quattordici anni, pur abbracciando tre tipologie di scuola caratterizzate ciascuna da una specifica identità educativa e professionale, è progressivo e continuo. La presenza, sempre più diffusa, degli istituti comprensivi consente la progettazione di un unico curricolo verticale e facilita il raccordo con il secondo ciclo del sistema di istruzione e </a:t>
            </a:r>
            <a:r>
              <a:rPr lang="it-IT" dirty="0" smtClean="0"/>
              <a:t>formazione».</a:t>
            </a:r>
            <a:endParaRPr lang="it-IT" dirty="0"/>
          </a:p>
          <a:p>
            <a:pPr marL="514350" indent="-514350">
              <a:buFont typeface="+mj-lt"/>
              <a:buAutoNum type="arabicPeriod"/>
            </a:pPr>
            <a:endParaRPr lang="it-IT" dirty="0"/>
          </a:p>
        </p:txBody>
      </p:sp>
    </p:spTree>
    <p:extLst>
      <p:ext uri="{BB962C8B-B14F-4D97-AF65-F5344CB8AC3E}">
        <p14:creationId xmlns:p14="http://schemas.microsoft.com/office/powerpoint/2010/main" val="2742293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dirty="0" smtClean="0"/>
              <a:t>«Negli anni dell’infanzia la scuola accoglie, promuove e arricchisce l’esperienza vissuta dei bambini in una prospettiva evolutiva, le attività educative offrono occasioni di crescita all’interno di un contesto educativo orientato al benessere, alle domande di senso e al graduale sviluppo di competenze riferibili alle diverse età, dai tre ai sei anni» </a:t>
            </a:r>
          </a:p>
          <a:p>
            <a:endParaRPr lang="it-IT" dirty="0"/>
          </a:p>
        </p:txBody>
      </p:sp>
    </p:spTree>
    <p:extLst>
      <p:ext uri="{BB962C8B-B14F-4D97-AF65-F5344CB8AC3E}">
        <p14:creationId xmlns:p14="http://schemas.microsoft.com/office/powerpoint/2010/main" val="907680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«Nella scuola del primo ciclo la progettazione didattica, mentre continua a valorizzare le esperienze con approcci educativi attivi, è finalizzata a guidare i ragazzi lungo percorsi di conoscenza progressivamente orientati alle discipline e alla ricerca delle connessioni tra i diversi </a:t>
            </a:r>
            <a:r>
              <a:rPr lang="it-IT" dirty="0" err="1" smtClean="0"/>
              <a:t>saperi</a:t>
            </a:r>
            <a:r>
              <a:rPr lang="it-IT" dirty="0" smtClean="0"/>
              <a:t>» (</a:t>
            </a:r>
            <a:r>
              <a:rPr lang="it-IT" i="1" dirty="0" smtClean="0"/>
              <a:t>Dalle Indicazioni nazionali 2012</a:t>
            </a:r>
            <a:r>
              <a:rPr lang="it-IT" dirty="0" smtClean="0"/>
              <a:t>).</a:t>
            </a:r>
          </a:p>
        </p:txBody>
      </p:sp>
    </p:spTree>
    <p:extLst>
      <p:ext uri="{BB962C8B-B14F-4D97-AF65-F5344CB8AC3E}">
        <p14:creationId xmlns:p14="http://schemas.microsoft.com/office/powerpoint/2010/main" val="1098350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Due sottolineature:</a:t>
            </a:r>
          </a:p>
          <a:p>
            <a:pPr marL="0" indent="0">
              <a:buNone/>
            </a:pPr>
            <a:r>
              <a:rPr lang="it-IT" dirty="0" smtClean="0"/>
              <a:t>La continuità educativa non significa uniformare ma dare coerenza interna </a:t>
            </a:r>
            <a:r>
              <a:rPr lang="it-IT" smtClean="0"/>
              <a:t>ad un percorso </a:t>
            </a:r>
            <a:r>
              <a:rPr lang="it-IT" dirty="0" smtClean="0"/>
              <a:t>che richiede anche una graduale e  necessaria discontinuità didattica.</a:t>
            </a:r>
          </a:p>
          <a:p>
            <a:pPr marL="0" indent="0">
              <a:buNone/>
            </a:pPr>
            <a:r>
              <a:rPr lang="it-IT" dirty="0" smtClean="0"/>
              <a:t>Il percorso formativo vede la progressiva strutturazione dei contenuti formativi secondo una logica disciplinare. Questi contenuti però non sono mai fini a se stessi.</a:t>
            </a:r>
            <a:endParaRPr lang="it-IT" dirty="0"/>
          </a:p>
        </p:txBody>
      </p:sp>
    </p:spTree>
    <p:extLst>
      <p:ext uri="{BB962C8B-B14F-4D97-AF65-F5344CB8AC3E}">
        <p14:creationId xmlns:p14="http://schemas.microsoft.com/office/powerpoint/2010/main" val="2548076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1503</Words>
  <Application>Microsoft Office PowerPoint</Application>
  <PresentationFormat>Presentazione su schermo (4:3)</PresentationFormat>
  <Paragraphs>135</Paragraphs>
  <Slides>34</Slides>
  <Notes>1</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Il curricolo d’istituto per competenze</vt:lpstr>
      <vt:lpstr>Per iniziare</vt:lpstr>
      <vt:lpstr>La costruzione del curricolo:  rischi e possibilità</vt:lpstr>
      <vt:lpstr>Riferimenti normativi importanti</vt:lpstr>
      <vt:lpstr>Due categorie chiave</vt:lpstr>
      <vt:lpstr>Continuità</vt:lpstr>
      <vt:lpstr>Presentazione standard di PowerPoint</vt:lpstr>
      <vt:lpstr>Presentazione standard di PowerPoint</vt:lpstr>
      <vt:lpstr>Presentazione standard di PowerPoint</vt:lpstr>
      <vt:lpstr>Competenze</vt:lpstr>
      <vt:lpstr>Presentazione standard di PowerPoint</vt:lpstr>
      <vt:lpstr>Competenze: perché?</vt:lpstr>
      <vt:lpstr>Competenze: quali?</vt:lpstr>
      <vt:lpstr>Le competenze chiave  dell’Unione Europea</vt:lpstr>
      <vt:lpstr>Competenze chiave di cittadinanza  da acquisire al termine dell’istruzione obbligatoria</vt:lpstr>
      <vt:lpstr>Le competenze disciplinari</vt:lpstr>
      <vt:lpstr>L’interdipendenza (gerarchica) tra le diverse tipologie di competenze</vt:lpstr>
      <vt:lpstr>Presentazione standard di PowerPoint</vt:lpstr>
      <vt:lpstr>Gli schemi per la certificazione delle competenze</vt:lpstr>
      <vt:lpstr>Lo scopo della certificazione</vt:lpstr>
      <vt:lpstr>La configurazione della certificazione prevista dal MIUR</vt:lpstr>
      <vt:lpstr>Competenze: alcune conseguenze</vt:lpstr>
      <vt:lpstr>Presentazione standard di PowerPoint</vt:lpstr>
      <vt:lpstr>Cambiamenti nella logica di lavoro</vt:lpstr>
      <vt:lpstr>Presentazione standard di PowerPoint</vt:lpstr>
      <vt:lpstr>Presentazione standard di PowerPoint</vt:lpstr>
      <vt:lpstr>Cambiamenti nella riformulazione delle finalità</vt:lpstr>
      <vt:lpstr>Cambiamenti nella formulazione della costruzione dei momenti formativi e nella valorizzazione delle diverse metodologie</vt:lpstr>
      <vt:lpstr>Cambiamento nel modo di valutare</vt:lpstr>
      <vt:lpstr>Il percorso previsto</vt:lpstr>
      <vt:lpstr>Il senso del lavoro</vt:lpstr>
      <vt:lpstr>Presentazione standard di PowerPoint</vt:lpstr>
      <vt:lpstr>I gruppi di lavoro</vt:lpstr>
      <vt:lpstr>Presentazione standard di PowerPoint</vt:lpstr>
    </vt:vector>
  </TitlesOfParts>
  <Company>Università Cattolica del Sacro Cuore - Piacenza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curricolo d’istituto per competenze</dc:title>
  <dc:creator>Your User Name</dc:creator>
  <cp:lastModifiedBy>Your User Name</cp:lastModifiedBy>
  <cp:revision>12</cp:revision>
  <dcterms:created xsi:type="dcterms:W3CDTF">2015-08-30T13:48:51Z</dcterms:created>
  <dcterms:modified xsi:type="dcterms:W3CDTF">2015-09-01T12:28:28Z</dcterms:modified>
</cp:coreProperties>
</file>