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41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09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75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75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72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36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729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36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03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22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13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955E-041A-4EA1-AD33-8E96A82CB31C}" type="datetimeFigureOut">
              <a:rPr lang="it-IT" smtClean="0"/>
              <a:t>10/01/2016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5E9FF-42F5-40F2-8615-2F667C0FD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13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valore formativo delle discipline: resoconto sul lavoro dei gruppi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 cura di Pierpaolo Triani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933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Matematica e Scienze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Viene messo in luce, a partire dal testo delle Indicazioni Nazionali, il contributo della disciplina all’osservazione, al ragionamento, alla costruzione dell’atteggiamento critico e sperimentale; all’acquisizione di strumenti per la descrizione della realtà e la soluzione dei problemi.</a:t>
            </a:r>
          </a:p>
          <a:p>
            <a:r>
              <a:rPr lang="it-IT" dirty="0" smtClean="0"/>
              <a:t>Piste di lavoro:</a:t>
            </a:r>
          </a:p>
          <a:p>
            <a:r>
              <a:rPr lang="it-IT" dirty="0" smtClean="0"/>
              <a:t>Potrebbe essere interessante per le scienze recuperare il concetto di ‘organizzatore concettuale’ presente nelle Indicazioni.</a:t>
            </a:r>
          </a:p>
          <a:p>
            <a:r>
              <a:rPr lang="it-IT" dirty="0" smtClean="0"/>
              <a:t>Potrebbe essere utile evidenziare ulteriormente la progressività delle attenzioni educative in riferimento alle età.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918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Musica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Si sottolinea, a partire dal testo delle Indicazioni Nazionali, la valenza formativa della disciplina in ordine alla crescita nell’espressività culturale e nel senso estetico, nella capacità di regolazione e rispetto attraverso la mediazione degli strumenti.</a:t>
            </a:r>
          </a:p>
          <a:p>
            <a:r>
              <a:rPr lang="it-IT" dirty="0" smtClean="0"/>
              <a:t>Piste di lavoro:</a:t>
            </a:r>
          </a:p>
          <a:p>
            <a:r>
              <a:rPr lang="it-IT" dirty="0" smtClean="0"/>
              <a:t>Potrebbe essere interessante evidenziare maggiormente la funzione emotivo-affettiva della disciplina.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135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Arte e immagine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Si sottolinea, a partire dal testo delle Indicazioni Nazionali, la valenza formativa della disciplina in ordine alla comunicazione visiva, alla lettura e interpretazione critica e attiva dei linguaggi delle immagini e quelli multimediali.</a:t>
            </a:r>
          </a:p>
          <a:p>
            <a:r>
              <a:rPr lang="it-IT" dirty="0" smtClean="0"/>
              <a:t>Piste di lavoro:</a:t>
            </a:r>
          </a:p>
          <a:p>
            <a:r>
              <a:rPr lang="it-IT" dirty="0" smtClean="0"/>
              <a:t>Anche in questo caso potrebbe essere interessante evidenziare maggiormente il ruolo della disciplina in ordine agli aspetti emotivi.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710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Educazione fisica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Si sottolinea, a partire dal testo delle Indicazioni Nazionali, la valenza formativa della disciplina in ordine all’accompagnamento della maturazione corporea, alla crescita nella consapevolezza di sé e nella cura della propria salute.</a:t>
            </a:r>
          </a:p>
          <a:p>
            <a:r>
              <a:rPr lang="it-IT" dirty="0" smtClean="0"/>
              <a:t>Piste di lavoro:</a:t>
            </a:r>
          </a:p>
          <a:p>
            <a:r>
              <a:rPr lang="it-IT" dirty="0" smtClean="0"/>
              <a:t>Potrebbe essere interessante riprendere il tema dell’identità corporea presente negli appunti del primo incontro.</a:t>
            </a:r>
          </a:p>
          <a:p>
            <a:r>
              <a:rPr lang="it-IT" dirty="0" smtClean="0"/>
              <a:t>Potrebbe essere utile evidenziare le attenzione educative in un’ottica di gradualità.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53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Tecnologia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Viene messo in luce, a partire dal testo delle Indicazioni Nazionali, il contributo della disciplina alla </a:t>
            </a:r>
            <a:r>
              <a:rPr lang="it-IT" dirty="0" smtClean="0"/>
              <a:t>maturazione di una pratica tecnologica etica e responsabile, attraverso l’apertura alla conoscenza dell’ambiente artificiale e alle trasformazioni operate dell’uomo.</a:t>
            </a:r>
            <a:endParaRPr lang="it-IT" dirty="0"/>
          </a:p>
          <a:p>
            <a:r>
              <a:rPr lang="it-IT" dirty="0"/>
              <a:t>Piste di lavoro:</a:t>
            </a:r>
          </a:p>
          <a:p>
            <a:r>
              <a:rPr lang="it-IT" dirty="0"/>
              <a:t>Potrebbe essere interessante </a:t>
            </a:r>
            <a:r>
              <a:rPr lang="it-IT" dirty="0" smtClean="0"/>
              <a:t>riprendere il concetto dei ‘principi di funzionamento’ presente nelle indicazioni.</a:t>
            </a:r>
          </a:p>
          <a:p>
            <a:r>
              <a:rPr lang="it-IT" dirty="0" smtClean="0"/>
              <a:t>Potrebbe essere interessante fare alcuni richiami alle attenzioni educative in riferimento alle diverse età.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292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Religione Cattolica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Viene evidenziato il valore formativo della disciplina in merito alla promozione delle domande di senso e alla comprensione dell’intreccio tra dimensione religiosa e </a:t>
            </a:r>
            <a:r>
              <a:rPr lang="it-IT" dirty="0"/>
              <a:t>culturale. Piste di lavoro:</a:t>
            </a:r>
          </a:p>
          <a:p>
            <a:r>
              <a:rPr lang="it-IT" dirty="0"/>
              <a:t>Potrebbe essere interessante </a:t>
            </a:r>
            <a:r>
              <a:rPr lang="it-IT" dirty="0" smtClean="0"/>
              <a:t>inserire anche la dimensione contenutistica del cristianesimo.</a:t>
            </a:r>
            <a:endParaRPr lang="it-IT" dirty="0"/>
          </a:p>
          <a:p>
            <a:r>
              <a:rPr lang="it-IT" dirty="0" smtClean="0"/>
              <a:t>Anche in </a:t>
            </a:r>
            <a:r>
              <a:rPr lang="it-IT" smtClean="0"/>
              <a:t>questo caso Potrebbe </a:t>
            </a:r>
            <a:r>
              <a:rPr lang="it-IT" dirty="0"/>
              <a:t>essere interessante fare alcuni richiami alle attenzioni educative in riferimento alle diverse età.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30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 e ragioni del lavoro svolto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Dopo un incontro in plenaria si sono svolti due lavori in piccoli gruppi per aree disciplinari e discipline, finalizzati a condividere una breve descrizione del valore formativo della disciplina.</a:t>
            </a:r>
          </a:p>
          <a:p>
            <a:r>
              <a:rPr lang="it-IT" dirty="0" smtClean="0"/>
              <a:t>E’ importante descrivere il valore formativo della disciplina in quanto permette al curricolo di una scuola di proporre uno sguardo maggiormente unitario sui singoli </a:t>
            </a:r>
            <a:r>
              <a:rPr lang="it-IT" dirty="0" err="1" smtClean="0"/>
              <a:t>saperi</a:t>
            </a:r>
            <a:r>
              <a:rPr lang="it-IT" dirty="0" smtClean="0"/>
              <a:t>.</a:t>
            </a:r>
          </a:p>
          <a:p>
            <a:r>
              <a:rPr lang="it-IT" dirty="0" smtClean="0"/>
              <a:t>L’orizzonte del valore formativo delle discipline è rappresentato dal Profilo finale delle competenze e dalla loro funzione di ‘alfabetizzazione culturale’.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366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struttura del valore formativo della disciplina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nuclei tematici (Gli orizzonti conoscitivi che apre)</a:t>
            </a:r>
          </a:p>
          <a:p>
            <a:r>
              <a:rPr lang="it-IT" dirty="0" smtClean="0"/>
              <a:t>Gli strumenti per interagire con la realtà che sviluppa</a:t>
            </a:r>
          </a:p>
          <a:p>
            <a:r>
              <a:rPr lang="it-IT" dirty="0" smtClean="0"/>
              <a:t>I processi cognitivi e le dimensioni personali che promuove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1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Inoltre….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ogni disciplina ci è chiesti:</a:t>
            </a:r>
          </a:p>
          <a:p>
            <a:pPr>
              <a:buFontTx/>
              <a:buChar char="-"/>
            </a:pPr>
            <a:r>
              <a:rPr lang="it-IT" dirty="0" smtClean="0"/>
              <a:t>Quali attenzioni educative avere in un’ottica di continuità e gradualità</a:t>
            </a:r>
          </a:p>
          <a:p>
            <a:pPr>
              <a:buFontTx/>
              <a:buChar char="-"/>
            </a:pPr>
            <a:r>
              <a:rPr lang="it-IT" dirty="0" smtClean="0"/>
              <a:t>Quale rapporto essa instaura con la promozione delle competenze trasversali.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36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Resoconto dei lavori dei gruppi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8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E’ stata fatta una sintesi ‘rielaborata’ del testo delle Indicazioni Nazionali evidenziando il contributo della disciplina in ordine all’interazione con gli altri e con il mondo.</a:t>
            </a:r>
          </a:p>
          <a:p>
            <a:r>
              <a:rPr lang="it-IT" i="1" dirty="0" smtClean="0"/>
              <a:t>Piste di lavoro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Potrebbe essere significativo accennare in modo più chiaro agli aspetti emotivi;</a:t>
            </a:r>
          </a:p>
          <a:p>
            <a:pPr>
              <a:buFontTx/>
              <a:buChar char="-"/>
            </a:pPr>
            <a:r>
              <a:rPr lang="it-IT" dirty="0" smtClean="0"/>
              <a:t>Potrebbe essere interessante riprendere la sintesi fatta nel primo incontro sull’attenzione educative possibili.</a:t>
            </a:r>
          </a:p>
        </p:txBody>
      </p:sp>
    </p:spTree>
    <p:extLst>
      <p:ext uri="{BB962C8B-B14F-4D97-AF65-F5344CB8AC3E}">
        <p14:creationId xmlns:p14="http://schemas.microsoft.com/office/powerpoint/2010/main" val="65168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Inglese e seconda lingua comunitaria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E’ stata fatta una sintesi ‘rielaborata’ del testo delle Indicazioni Nazionali mettendo in evidenza il contributo di queste discipline al </a:t>
            </a:r>
            <a:r>
              <a:rPr lang="it-IT" dirty="0" err="1" smtClean="0"/>
              <a:t>pluringuismo</a:t>
            </a:r>
            <a:r>
              <a:rPr lang="it-IT" dirty="0" smtClean="0"/>
              <a:t> e alla </a:t>
            </a:r>
            <a:r>
              <a:rPr lang="it-IT" dirty="0" err="1" smtClean="0"/>
              <a:t>pluriculturalità</a:t>
            </a:r>
            <a:r>
              <a:rPr lang="it-IT" dirty="0" smtClean="0"/>
              <a:t>.</a:t>
            </a:r>
          </a:p>
          <a:p>
            <a:r>
              <a:rPr lang="it-IT" dirty="0" smtClean="0"/>
              <a:t>Piste di lavoro:</a:t>
            </a:r>
          </a:p>
          <a:p>
            <a:r>
              <a:rPr lang="it-IT" dirty="0" smtClean="0"/>
              <a:t>Potrebbe essere interessante recuperare la descrizione di un approccio graduale presente negli appunti del primo incontro.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292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Viene messo in luce, a partire dal testo delle Indicazioni Nazionali, il contributo della disciplina alla formazione della coscienza storica e all’acquisizione di categorie per leggere anche l’oggi.</a:t>
            </a:r>
          </a:p>
          <a:p>
            <a:r>
              <a:rPr lang="it-IT" dirty="0" smtClean="0"/>
              <a:t>Piste di lavoro:</a:t>
            </a:r>
          </a:p>
          <a:p>
            <a:r>
              <a:rPr lang="it-IT" dirty="0" smtClean="0"/>
              <a:t>Potrebbe essere interessante recuperare l’aspetto della multiculturalità elaborato negli appunti del primo incontro.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130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Viene messo in luce, a partire dal testo delle Indicazioni Nazionali, il contributo della disciplina alla costruzione del senso della spazio, del concetto di territorio e di ambiente umano.</a:t>
            </a:r>
          </a:p>
          <a:p>
            <a:r>
              <a:rPr lang="it-IT" dirty="0" smtClean="0"/>
              <a:t>Piste di lavoro:</a:t>
            </a:r>
          </a:p>
          <a:p>
            <a:r>
              <a:rPr lang="it-IT" dirty="0" smtClean="0"/>
              <a:t>Potrebbe essere interessante recuperare il concetto di disciplina ‘di cerniera’ presente nelle Indicazioni.</a:t>
            </a:r>
          </a:p>
          <a:p>
            <a:r>
              <a:rPr lang="it-IT" dirty="0" smtClean="0"/>
              <a:t>Potrebbe essere utile evidenziare ulteriormente la progressività delle attenzioni educative in riferimento alle età.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261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812</Words>
  <Application>Microsoft Office PowerPoint</Application>
  <PresentationFormat>Presentazione su schermo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Il valore formativo delle discipline: resoconto sul lavoro dei gruppi</vt:lpstr>
      <vt:lpstr>Schema e ragioni del lavoro svolto</vt:lpstr>
      <vt:lpstr>La struttura del valore formativo della disciplina</vt:lpstr>
      <vt:lpstr>Inoltre….</vt:lpstr>
      <vt:lpstr>Resoconto dei lavori dei gruppi</vt:lpstr>
      <vt:lpstr>Italiano</vt:lpstr>
      <vt:lpstr>Inglese e seconda lingua comunitaria</vt:lpstr>
      <vt:lpstr>Storia</vt:lpstr>
      <vt:lpstr>Geografia</vt:lpstr>
      <vt:lpstr>Matematica e Scienze</vt:lpstr>
      <vt:lpstr>Musica</vt:lpstr>
      <vt:lpstr>Arte e immagine</vt:lpstr>
      <vt:lpstr>Educazione fisica</vt:lpstr>
      <vt:lpstr>Tecnologia</vt:lpstr>
      <vt:lpstr>Religione Cattolica</vt:lpstr>
    </vt:vector>
  </TitlesOfParts>
  <Company>Università Cattolica del Sacro Cuore - Piacenza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Your User Name</dc:creator>
  <cp:lastModifiedBy>Your User Name</cp:lastModifiedBy>
  <cp:revision>15</cp:revision>
  <dcterms:created xsi:type="dcterms:W3CDTF">2016-01-09T11:32:43Z</dcterms:created>
  <dcterms:modified xsi:type="dcterms:W3CDTF">2016-01-10T14:58:56Z</dcterms:modified>
</cp:coreProperties>
</file>